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1053" autoAdjust="0"/>
    <p:restoredTop sz="94660"/>
  </p:normalViewPr>
  <p:slideViewPr>
    <p:cSldViewPr>
      <p:cViewPr>
        <p:scale>
          <a:sx n="66" d="100"/>
          <a:sy n="66" d="100"/>
        </p:scale>
        <p:origin x="-1494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1E17-E349-4EAF-897C-D6EF110162BF}" type="datetimeFigureOut">
              <a:rPr lang="en-US" smtClean="0"/>
              <a:pPr/>
              <a:t>11/25/2011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5499-235D-46D7-83F6-3E96D2C2DED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1E17-E349-4EAF-897C-D6EF110162BF}" type="datetimeFigureOut">
              <a:rPr lang="en-US" smtClean="0"/>
              <a:pPr/>
              <a:t>11/25/2011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5499-235D-46D7-83F6-3E96D2C2DED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1E17-E349-4EAF-897C-D6EF110162BF}" type="datetimeFigureOut">
              <a:rPr lang="en-US" smtClean="0"/>
              <a:pPr/>
              <a:t>11/25/2011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5499-235D-46D7-83F6-3E96D2C2DED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1E17-E349-4EAF-897C-D6EF110162BF}" type="datetimeFigureOut">
              <a:rPr lang="en-US" smtClean="0"/>
              <a:pPr/>
              <a:t>11/25/2011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5499-235D-46D7-83F6-3E96D2C2DED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1E17-E349-4EAF-897C-D6EF110162BF}" type="datetimeFigureOut">
              <a:rPr lang="en-US" smtClean="0"/>
              <a:pPr/>
              <a:t>11/25/2011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5499-235D-46D7-83F6-3E96D2C2DED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1E17-E349-4EAF-897C-D6EF110162BF}" type="datetimeFigureOut">
              <a:rPr lang="en-US" smtClean="0"/>
              <a:pPr/>
              <a:t>11/25/2011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5499-235D-46D7-83F6-3E96D2C2DED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1E17-E349-4EAF-897C-D6EF110162BF}" type="datetimeFigureOut">
              <a:rPr lang="en-US" smtClean="0"/>
              <a:pPr/>
              <a:t>11/25/2011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5499-235D-46D7-83F6-3E96D2C2DED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1E17-E349-4EAF-897C-D6EF110162BF}" type="datetimeFigureOut">
              <a:rPr lang="en-US" smtClean="0"/>
              <a:pPr/>
              <a:t>11/25/2011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5499-235D-46D7-83F6-3E96D2C2DED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1E17-E349-4EAF-897C-D6EF110162BF}" type="datetimeFigureOut">
              <a:rPr lang="en-US" smtClean="0"/>
              <a:pPr/>
              <a:t>11/25/2011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5499-235D-46D7-83F6-3E96D2C2DED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1E17-E349-4EAF-897C-D6EF110162BF}" type="datetimeFigureOut">
              <a:rPr lang="en-US" smtClean="0"/>
              <a:pPr/>
              <a:t>11/25/2011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5499-235D-46D7-83F6-3E96D2C2DED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1E17-E349-4EAF-897C-D6EF110162BF}" type="datetimeFigureOut">
              <a:rPr lang="en-US" smtClean="0"/>
              <a:pPr/>
              <a:t>11/25/2011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D5499-235D-46D7-83F6-3E96D2C2DED6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01E17-E349-4EAF-897C-D6EF110162BF}" type="datetimeFigureOut">
              <a:rPr lang="en-US" smtClean="0"/>
              <a:pPr/>
              <a:t>11/25/2011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D5499-235D-46D7-83F6-3E96D2C2DED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file:///F:\Sounds\Under%20The%20Sea\By%20marissa%20and%20abbey%202011.wav" TargetMode="External"/><Relationship Id="rId7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1.xml"/><Relationship Id="rId4" Type="http://schemas.openxmlformats.org/officeDocument/2006/relationships/audio" Target="file:///F:\Sounds\Under%20The%20Sea\por%20marissa%20y%20abbey%20dos%20mil%20y%20once.wav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8.png"/><Relationship Id="rId2" Type="http://schemas.openxmlformats.org/officeDocument/2006/relationships/audio" Target="file:///F:\Sounds\Under%20The%20Sea\mal.wav" TargetMode="External"/><Relationship Id="rId1" Type="http://schemas.openxmlformats.org/officeDocument/2006/relationships/audio" Target="../media/audio5.wav"/><Relationship Id="rId6" Type="http://schemas.openxmlformats.org/officeDocument/2006/relationships/image" Target="../media/image37.png"/><Relationship Id="rId5" Type="http://schemas.openxmlformats.org/officeDocument/2006/relationships/slide" Target="slide8.xml"/><Relationship Id="rId4" Type="http://schemas.openxmlformats.org/officeDocument/2006/relationships/image" Target="../media/image3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F:\Sounds\Under%20The%20Sea\por%20abbey%20y%20marissa.wav" TargetMode="External"/><Relationship Id="rId1" Type="http://schemas.openxmlformats.org/officeDocument/2006/relationships/audio" Target="file:///F:\Sounds\Under%20The%20Sea\byt%20abbegy%20and%20marissa.wav" TargetMode="Externa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file:///F:\Sounds\Under%20The%20Sea\Golpecito%20una%20vez%20de%20hacer%20que%20el%20tibur&#243;n%20come%20la%20foca..wav" TargetMode="External"/><Relationship Id="rId1" Type="http://schemas.openxmlformats.org/officeDocument/2006/relationships/audio" Target="file:///F:\Sounds\Under%20The%20Sea\Tap%20one%20time%20to%20make%20the%20shark%20eat%20the%20seal..wav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F:\Sounds\Under%20The%20Sea\D&#243;nde%20est&#225;%20el%20cangrejo%20Golpee%20ligeramente%20al%20tablero%20para%20descubrir.wav" TargetMode="External"/><Relationship Id="rId1" Type="http://schemas.openxmlformats.org/officeDocument/2006/relationships/audio" Target="file:///F:\Sounds\Under%20The%20Sea\Where%20is%20the%20crab%20Tap%20the%20board%20to%20find%20out.wav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2" Type="http://schemas.openxmlformats.org/officeDocument/2006/relationships/audio" Target="file:///F:\Sounds\Under%20The%20Sea\TAP%20THE%20BOARD%20TO%20FEED%20THE%20DOLPHIN.wav" TargetMode="External"/><Relationship Id="rId1" Type="http://schemas.openxmlformats.org/officeDocument/2006/relationships/audio" Target="file:///F:\Sounds\Under%20The%20Sea\Golpee%20ligeramente%20al%20tablero%20para%20alimentar%20el%20delf&#237;n..wav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png"/><Relationship Id="rId2" Type="http://schemas.openxmlformats.org/officeDocument/2006/relationships/audio" Target="file:///F:\Sounds\Under%20The%20Sea\Golpee%20ligeramente%20el%20calamar%20para%20hacerle%20la%20tinta..wav" TargetMode="External"/><Relationship Id="rId1" Type="http://schemas.openxmlformats.org/officeDocument/2006/relationships/audio" Target="file:///F:\Sounds\Under%20The%20Sea\tap%20the%20squid%20to%20make%20it%20ink..wav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F:\Sounds\Under%20The%20Sea\Golpee%20ligeramente%20al%20tablero%20y%20vea%20qu&#233;%20sucede.wav" TargetMode="External"/><Relationship Id="rId1" Type="http://schemas.openxmlformats.org/officeDocument/2006/relationships/audio" Target="file:///F:\Sounds\Under%20The%20Sea\tap%20the%20board%20and%20see%20what%20happens.wav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audio" Target="../media/audio3.wav"/><Relationship Id="rId7" Type="http://schemas.openxmlformats.org/officeDocument/2006/relationships/image" Target="../media/image19.wmf"/><Relationship Id="rId2" Type="http://schemas.openxmlformats.org/officeDocument/2006/relationships/audio" Target="file:///F:\Sounds\Under%20The%20Sea\Qu&#233;%20animal%20est&#225;%20ocultando%20en%20el%20coral%20Golpee%20ligeramente%20al%20tablero%20para%20descubrir.wav" TargetMode="External"/><Relationship Id="rId1" Type="http://schemas.openxmlformats.org/officeDocument/2006/relationships/audio" Target="file:///F:\Sounds\Under%20The%20Sea\What%20animal%20is%20hiding%20in%20the%20coral%20Tap%20the%20board%20to%20find%20out.wav" TargetMode="External"/><Relationship Id="rId6" Type="http://schemas.openxmlformats.org/officeDocument/2006/relationships/image" Target="../media/image18.jpeg"/><Relationship Id="rId11" Type="http://schemas.openxmlformats.org/officeDocument/2006/relationships/image" Target="../media/image23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2.png"/><Relationship Id="rId4" Type="http://schemas.openxmlformats.org/officeDocument/2006/relationships/audio" Target="file:///F:\Sounds\Under%20The%20Sea\Un%20rayo%20de%20picadura.wav" TargetMode="External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26.jpeg"/><Relationship Id="rId18" Type="http://schemas.openxmlformats.org/officeDocument/2006/relationships/image" Target="../media/image30.png"/><Relationship Id="rId3" Type="http://schemas.openxmlformats.org/officeDocument/2006/relationships/audio" Target="file:///F:\Sounds\Under%20The%20Sea\Qu&#233;%20animal%20hace%20este%20sonido.wav" TargetMode="External"/><Relationship Id="rId7" Type="http://schemas.openxmlformats.org/officeDocument/2006/relationships/audio" Target="file:///F:\Sounds\Under%20The%20Sea\or%20a%20seal.wav" TargetMode="External"/><Relationship Id="rId12" Type="http://schemas.openxmlformats.org/officeDocument/2006/relationships/slide" Target="slide9.xml"/><Relationship Id="rId17" Type="http://schemas.openxmlformats.org/officeDocument/2006/relationships/image" Target="../media/image2.png"/><Relationship Id="rId2" Type="http://schemas.openxmlformats.org/officeDocument/2006/relationships/audio" Target="file:///F:\Sounds\Under%20The%20Sea\what%20animal%20makes%20this%20sound.wav" TargetMode="External"/><Relationship Id="rId16" Type="http://schemas.openxmlformats.org/officeDocument/2006/relationships/image" Target="../media/image29.png"/><Relationship Id="rId20" Type="http://schemas.openxmlformats.org/officeDocument/2006/relationships/image" Target="../media/image32.png"/><Relationship Id="rId1" Type="http://schemas.openxmlformats.org/officeDocument/2006/relationships/vmlDrawing" Target="../drawings/vmlDrawing1.vml"/><Relationship Id="rId6" Type="http://schemas.openxmlformats.org/officeDocument/2006/relationships/audio" Target="file:///F:\Sounds\Under%20The%20Sea\whale.wav" TargetMode="External"/><Relationship Id="rId11" Type="http://schemas.openxmlformats.org/officeDocument/2006/relationships/image" Target="../media/image25.png"/><Relationship Id="rId5" Type="http://schemas.openxmlformats.org/officeDocument/2006/relationships/audio" Target="file:///F:\Sounds\Under%20The%20Sea\monkey.wav" TargetMode="External"/><Relationship Id="rId15" Type="http://schemas.openxmlformats.org/officeDocument/2006/relationships/image" Target="../media/image28.png"/><Relationship Id="rId10" Type="http://schemas.openxmlformats.org/officeDocument/2006/relationships/slide" Target="slide10.xml"/><Relationship Id="rId19" Type="http://schemas.openxmlformats.org/officeDocument/2006/relationships/image" Target="../media/image31.png"/><Relationship Id="rId4" Type="http://schemas.openxmlformats.org/officeDocument/2006/relationships/audio" Target="file:///F:\Sounds\Under%20The%20Sea\dolphin.wav" TargetMode="External"/><Relationship Id="rId9" Type="http://schemas.openxmlformats.org/officeDocument/2006/relationships/oleObject" Target="../embeddings/oleObject1.bin"/><Relationship Id="rId1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5.png"/><Relationship Id="rId2" Type="http://schemas.openxmlformats.org/officeDocument/2006/relationships/audio" Target="file:///F:\Sounds\Under%20The%20Sea\correcto.wav" TargetMode="External"/><Relationship Id="rId1" Type="http://schemas.openxmlformats.org/officeDocument/2006/relationships/audio" Target="../media/audio4.wav"/><Relationship Id="rId6" Type="http://schemas.openxmlformats.org/officeDocument/2006/relationships/image" Target="../media/image34.png"/><Relationship Id="rId5" Type="http://schemas.openxmlformats.org/officeDocument/2006/relationships/slide" Target="slide11.xml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2500306"/>
            <a:ext cx="7772400" cy="1470025"/>
          </a:xfrm>
        </p:spPr>
        <p:txBody>
          <a:bodyPr>
            <a:normAutofit/>
          </a:bodyPr>
          <a:lstStyle/>
          <a:p>
            <a:r>
              <a:rPr lang="en-A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Under the sea.</a:t>
            </a:r>
            <a:endParaRPr lang="en-AU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4357694"/>
            <a:ext cx="6400800" cy="1752600"/>
          </a:xfrm>
        </p:spPr>
        <p:txBody>
          <a:bodyPr/>
          <a:lstStyle/>
          <a:p>
            <a:r>
              <a:rPr lang="en-A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BY MARISSA AND ABBEY 2011</a:t>
            </a:r>
            <a:endParaRPr lang="en-A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85852" y="328612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z="7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Debajo</a:t>
            </a:r>
            <a:r>
              <a:rPr lang="en-A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del mar.</a:t>
            </a:r>
            <a:endParaRPr lang="en-AU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Under the Sea.wav">
            <a:hlinkClick r:id="" action="ppaction://media"/>
          </p:cNvPr>
          <p:cNvPicPr>
            <a:picLocks noRot="1" noChangeAspect="1"/>
          </p:cNvPicPr>
          <p:nvPr>
            <a:wavAudioFile r:embed="rId1" name="Under the Sea.wav"/>
          </p:nvPr>
        </p:nvPicPr>
        <p:blipFill>
          <a:blip r:embed="rId7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pic>
        <p:nvPicPr>
          <p:cNvPr id="6" name="Debajo del Mar.wav">
            <a:hlinkClick r:id="" action="ppaction://media"/>
          </p:cNvPr>
          <p:cNvPicPr>
            <a:picLocks noRot="1" noChangeAspect="1"/>
          </p:cNvPicPr>
          <p:nvPr>
            <a:wavAudioFile r:embed="rId2" name="Debajo del Mar.wav"/>
          </p:nvPr>
        </p:nvPicPr>
        <p:blipFill>
          <a:blip r:embed="rId7"/>
          <a:stretch>
            <a:fillRect/>
          </a:stretch>
        </p:blipFill>
        <p:spPr>
          <a:xfrm>
            <a:off x="857224" y="0"/>
            <a:ext cx="304800" cy="304800"/>
          </a:xfrm>
          <a:prstGeom prst="rect">
            <a:avLst/>
          </a:prstGeom>
        </p:spPr>
      </p:pic>
      <p:pic>
        <p:nvPicPr>
          <p:cNvPr id="7" name="By marissa and abbey 2011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7"/>
          <a:stretch>
            <a:fillRect/>
          </a:stretch>
        </p:blipFill>
        <p:spPr>
          <a:xfrm>
            <a:off x="571472" y="0"/>
            <a:ext cx="304800" cy="304800"/>
          </a:xfrm>
          <a:prstGeom prst="rect">
            <a:avLst/>
          </a:prstGeom>
        </p:spPr>
      </p:pic>
      <p:pic>
        <p:nvPicPr>
          <p:cNvPr id="8" name="por marissa y abbey dos mil y once.wav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7"/>
          <a:stretch>
            <a:fillRect/>
          </a:stretch>
        </p:blipFill>
        <p:spPr>
          <a:xfrm>
            <a:off x="285720" y="0"/>
            <a:ext cx="304800" cy="304800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1000100" y="51054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POR MARISSA Y ABBEY DOS MIL Y ONCE</a:t>
            </a:r>
            <a:endParaRPr kumimoji="0" lang="en-AU" sz="32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1"/>
                            </p:stCondLst>
                            <p:childTnLst>
                              <p:par>
                                <p:cTn id="14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0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2"/>
                            </p:stCondLst>
                            <p:childTnLst>
                              <p:par>
                                <p:cTn id="23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600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753"/>
                            </p:stCondLst>
                            <p:childTnLst>
                              <p:par>
                                <p:cTn id="32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57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3" grpId="0" build="p"/>
      <p:bldP spid="4" grpId="0"/>
      <p:bldP spid="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5083188"/>
          </a:xfrm>
        </p:spPr>
        <p:txBody>
          <a:bodyPr>
            <a:normAutofit fontScale="90000"/>
          </a:bodyPr>
          <a:lstStyle/>
          <a:p>
            <a:r>
              <a:rPr lang="en-AU" sz="13300" dirty="0" smtClean="0">
                <a:hlinkClick r:id="rId5" action="ppaction://hlinksldjump"/>
              </a:rPr>
              <a:t>WRONG! </a:t>
            </a:r>
            <a:br>
              <a:rPr lang="en-AU" sz="13300" dirty="0" smtClean="0">
                <a:hlinkClick r:id="rId5" action="ppaction://hlinksldjump"/>
              </a:rPr>
            </a:br>
            <a:r>
              <a:rPr lang="en-AU" sz="13300" dirty="0" smtClean="0">
                <a:hlinkClick r:id="rId5" action="ppaction://hlinksldjump"/>
              </a:rPr>
              <a:t>¡Mal!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pic>
        <p:nvPicPr>
          <p:cNvPr id="3" name="wrong.wav">
            <a:hlinkClick r:id="" action="ppaction://media"/>
          </p:cNvPr>
          <p:cNvPicPr>
            <a:picLocks noRot="1" noChangeAspect="1"/>
          </p:cNvPicPr>
          <p:nvPr>
            <a:wavAudioFile r:embed="rId1" name="wrong.wav"/>
          </p:nvPr>
        </p:nvPicPr>
        <p:blipFill>
          <a:blip r:embed="rId6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pic>
        <p:nvPicPr>
          <p:cNvPr id="4" name="mal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28572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2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010" y="0"/>
            <a:ext cx="909499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BY ABBEY AND </a:t>
            </a:r>
            <a:r>
              <a:rPr lang="en-US" sz="6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MARISSa</a:t>
            </a:r>
            <a:r>
              <a:rPr lang="en-US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en-US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0105" y="5657671"/>
            <a:ext cx="907389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Por</a:t>
            </a:r>
            <a:r>
              <a:rPr lang="en-US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Abbey y Marissa!</a:t>
            </a:r>
            <a:endParaRPr lang="en-US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byt abbegy and marissa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pic>
        <p:nvPicPr>
          <p:cNvPr id="7" name="por abbey y marissa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28572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50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50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25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dragoart.com/tuts/pics/9/109/396/how-to-draw-a-cuddly-seal-step-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50000"/>
          </a:blip>
          <a:srcRect b="4935"/>
          <a:stretch>
            <a:fillRect/>
          </a:stretch>
        </p:blipFill>
        <p:spPr bwMode="auto">
          <a:xfrm>
            <a:off x="285720" y="2786058"/>
            <a:ext cx="2000264" cy="2270570"/>
          </a:xfrm>
          <a:prstGeom prst="rect">
            <a:avLst/>
          </a:prstGeom>
          <a:noFill/>
        </p:spPr>
      </p:pic>
      <p:pic>
        <p:nvPicPr>
          <p:cNvPr id="10244" name="Picture 4" descr="http://www.clker.com/cliparts/c/9/d/d/1195436215258239811molumen_white_shark.svg.hi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596779">
            <a:off x="3216861" y="1344656"/>
            <a:ext cx="5715000" cy="23145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-71462"/>
            <a:ext cx="8929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Tap one time to make the shark eat the seal.</a:t>
            </a: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-32" y="428604"/>
            <a:ext cx="8929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chemeClr val="bg1"/>
                </a:solidFill>
              </a:rPr>
              <a:t>Golpecito una vez de hacer que el tiburón come la foca.</a:t>
            </a:r>
            <a:endParaRPr lang="en-AU" sz="3200" dirty="0">
              <a:solidFill>
                <a:schemeClr val="bg1"/>
              </a:solidFill>
            </a:endParaRPr>
          </a:p>
        </p:txBody>
      </p:sp>
      <p:pic>
        <p:nvPicPr>
          <p:cNvPr id="7" name="Tap one time to make the shark eat the seal.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pic>
        <p:nvPicPr>
          <p:cNvPr id="8" name="Golpecito una vez de hacer que el tiburón come la foca.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28572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50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1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90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5.55556E-6 C -0.04479 0.00117 -0.07569 0.00302 -0.11667 0.00626 C -0.12326 0.00904 -0.12986 0.01135 -0.13646 0.01413 C -0.13941 0.01552 -0.14253 0.01691 -0.14549 0.0183 C -0.14705 0.01899 -0.15 0.02038 -0.15 0.02038 C -0.15573 0.02756 -0.16302 0.0301 -0.16823 0.03844 C -0.16927 0.04029 -0.1783 0.05649 -0.17882 0.05672 C -0.18681 0.05904 -0.19497 0.05788 -0.20313 0.05857 C -0.21128 0.06436 -0.22292 0.072 -0.23177 0.07478 C -0.23906 0.08195 -0.24132 0.08543 -0.25 0.0889 C -0.25226 0.09098 -0.2559 0.09376 -0.25764 0.097 C -0.2599 0.10094 -0.26059 0.10649 -0.26372 0.10927 C -0.26927 0.11413 -0.27326 0.12038 -0.27882 0.12524 C -0.27899 0.1257 -0.28646 0.14561 -0.28646 0.14561 C -0.28872 0.14862 -0.29271 0.14769 -0.29549 0.14955 C -0.30417 0.15556 -0.30955 0.15765 -0.31979 0.15973 C -0.32274 0.16251 -0.32691 0.1639 -0.32882 0.16783 C -0.32986 0.16992 -0.33038 0.17246 -0.33177 0.17385 C -0.33299 0.17524 -0.3349 0.17501 -0.33646 0.17594 C -0.33802 0.17709 -0.33958 0.17825 -0.34097 0.17987 C -0.34201 0.18103 -0.34392 0.18404 -0.34392 0.18404 " pathEditMode="relative" ptsTypes="ffffffffffffffffffffA">
                                      <p:cBhvr>
                                        <p:cTn id="23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71462"/>
            <a:ext cx="8929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Where is the crab? Tap the board to find out!</a:t>
            </a:r>
            <a:endParaRPr lang="en-A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28604"/>
            <a:ext cx="8929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rgbClr val="002060"/>
                </a:solidFill>
              </a:rPr>
              <a:t>¿Dónde está el cangrejo? ¡Golpee ligeramente al tablero para descubrir! </a:t>
            </a:r>
            <a:endParaRPr lang="es-ES" sz="3200" dirty="0">
              <a:solidFill>
                <a:srgbClr val="002060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214678" y="5733142"/>
            <a:ext cx="1306900" cy="1124857"/>
          </a:xfrm>
          <a:custGeom>
            <a:avLst/>
            <a:gdLst>
              <a:gd name="connsiteX0" fmla="*/ 87700 w 1219814"/>
              <a:gd name="connsiteY0" fmla="*/ 391886 h 943428"/>
              <a:gd name="connsiteX1" fmla="*/ 102214 w 1219814"/>
              <a:gd name="connsiteY1" fmla="*/ 304800 h 943428"/>
              <a:gd name="connsiteX2" fmla="*/ 145757 w 1219814"/>
              <a:gd name="connsiteY2" fmla="*/ 290286 h 943428"/>
              <a:gd name="connsiteX3" fmla="*/ 174786 w 1219814"/>
              <a:gd name="connsiteY3" fmla="*/ 203200 h 943428"/>
              <a:gd name="connsiteX4" fmla="*/ 189300 w 1219814"/>
              <a:gd name="connsiteY4" fmla="*/ 159657 h 943428"/>
              <a:gd name="connsiteX5" fmla="*/ 232843 w 1219814"/>
              <a:gd name="connsiteY5" fmla="*/ 130628 h 943428"/>
              <a:gd name="connsiteX6" fmla="*/ 290900 w 1219814"/>
              <a:gd name="connsiteY6" fmla="*/ 87086 h 943428"/>
              <a:gd name="connsiteX7" fmla="*/ 392500 w 1219814"/>
              <a:gd name="connsiteY7" fmla="*/ 43543 h 943428"/>
              <a:gd name="connsiteX8" fmla="*/ 436043 w 1219814"/>
              <a:gd name="connsiteY8" fmla="*/ 14514 h 943428"/>
              <a:gd name="connsiteX9" fmla="*/ 479586 w 1219814"/>
              <a:gd name="connsiteY9" fmla="*/ 0 h 943428"/>
              <a:gd name="connsiteX10" fmla="*/ 871471 w 1219814"/>
              <a:gd name="connsiteY10" fmla="*/ 14514 h 943428"/>
              <a:gd name="connsiteX11" fmla="*/ 929529 w 1219814"/>
              <a:gd name="connsiteY11" fmla="*/ 29028 h 943428"/>
              <a:gd name="connsiteX12" fmla="*/ 1016614 w 1219814"/>
              <a:gd name="connsiteY12" fmla="*/ 58057 h 943428"/>
              <a:gd name="connsiteX13" fmla="*/ 1118214 w 1219814"/>
              <a:gd name="connsiteY13" fmla="*/ 130628 h 943428"/>
              <a:gd name="connsiteX14" fmla="*/ 1132729 w 1219814"/>
              <a:gd name="connsiteY14" fmla="*/ 174171 h 943428"/>
              <a:gd name="connsiteX15" fmla="*/ 1190786 w 1219814"/>
              <a:gd name="connsiteY15" fmla="*/ 275771 h 943428"/>
              <a:gd name="connsiteX16" fmla="*/ 1205300 w 1219814"/>
              <a:gd name="connsiteY16" fmla="*/ 333828 h 943428"/>
              <a:gd name="connsiteX17" fmla="*/ 1219814 w 1219814"/>
              <a:gd name="connsiteY17" fmla="*/ 377371 h 943428"/>
              <a:gd name="connsiteX18" fmla="*/ 1205300 w 1219814"/>
              <a:gd name="connsiteY18" fmla="*/ 754743 h 943428"/>
              <a:gd name="connsiteX19" fmla="*/ 1176271 w 1219814"/>
              <a:gd name="connsiteY19" fmla="*/ 798286 h 943428"/>
              <a:gd name="connsiteX20" fmla="*/ 1132729 w 1219814"/>
              <a:gd name="connsiteY20" fmla="*/ 856343 h 943428"/>
              <a:gd name="connsiteX21" fmla="*/ 1089186 w 1219814"/>
              <a:gd name="connsiteY21" fmla="*/ 885371 h 943428"/>
              <a:gd name="connsiteX22" fmla="*/ 900500 w 1219814"/>
              <a:gd name="connsiteY22" fmla="*/ 914400 h 943428"/>
              <a:gd name="connsiteX23" fmla="*/ 552157 w 1219814"/>
              <a:gd name="connsiteY23" fmla="*/ 928914 h 943428"/>
              <a:gd name="connsiteX24" fmla="*/ 508614 w 1219814"/>
              <a:gd name="connsiteY24" fmla="*/ 943428 h 943428"/>
              <a:gd name="connsiteX25" fmla="*/ 319929 w 1219814"/>
              <a:gd name="connsiteY25" fmla="*/ 870857 h 943428"/>
              <a:gd name="connsiteX26" fmla="*/ 218329 w 1219814"/>
              <a:gd name="connsiteY26" fmla="*/ 812800 h 943428"/>
              <a:gd name="connsiteX27" fmla="*/ 145757 w 1219814"/>
              <a:gd name="connsiteY27" fmla="*/ 740228 h 943428"/>
              <a:gd name="connsiteX28" fmla="*/ 102214 w 1219814"/>
              <a:gd name="connsiteY28" fmla="*/ 653143 h 943428"/>
              <a:gd name="connsiteX29" fmla="*/ 58671 w 1219814"/>
              <a:gd name="connsiteY29" fmla="*/ 566057 h 943428"/>
              <a:gd name="connsiteX30" fmla="*/ 15129 w 1219814"/>
              <a:gd name="connsiteY30" fmla="*/ 391886 h 943428"/>
              <a:gd name="connsiteX31" fmla="*/ 614 w 1219814"/>
              <a:gd name="connsiteY31" fmla="*/ 348343 h 943428"/>
              <a:gd name="connsiteX32" fmla="*/ 29643 w 1219814"/>
              <a:gd name="connsiteY32" fmla="*/ 130628 h 943428"/>
              <a:gd name="connsiteX33" fmla="*/ 44157 w 1219814"/>
              <a:gd name="connsiteY33" fmla="*/ 116114 h 943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219814" h="943428">
                <a:moveTo>
                  <a:pt x="87700" y="391886"/>
                </a:moveTo>
                <a:cubicBezTo>
                  <a:pt x="92538" y="362857"/>
                  <a:pt x="87613" y="330352"/>
                  <a:pt x="102214" y="304800"/>
                </a:cubicBezTo>
                <a:cubicBezTo>
                  <a:pt x="109805" y="291516"/>
                  <a:pt x="136864" y="302736"/>
                  <a:pt x="145757" y="290286"/>
                </a:cubicBezTo>
                <a:cubicBezTo>
                  <a:pt x="163542" y="265387"/>
                  <a:pt x="165110" y="232229"/>
                  <a:pt x="174786" y="203200"/>
                </a:cubicBezTo>
                <a:cubicBezTo>
                  <a:pt x="179624" y="188686"/>
                  <a:pt x="176570" y="168144"/>
                  <a:pt x="189300" y="159657"/>
                </a:cubicBezTo>
                <a:cubicBezTo>
                  <a:pt x="203814" y="149981"/>
                  <a:pt x="218648" y="140767"/>
                  <a:pt x="232843" y="130628"/>
                </a:cubicBezTo>
                <a:cubicBezTo>
                  <a:pt x="252527" y="116568"/>
                  <a:pt x="270387" y="99907"/>
                  <a:pt x="290900" y="87086"/>
                </a:cubicBezTo>
                <a:cubicBezTo>
                  <a:pt x="331898" y="61462"/>
                  <a:pt x="350169" y="57653"/>
                  <a:pt x="392500" y="43543"/>
                </a:cubicBezTo>
                <a:cubicBezTo>
                  <a:pt x="407014" y="33867"/>
                  <a:pt x="420441" y="22315"/>
                  <a:pt x="436043" y="14514"/>
                </a:cubicBezTo>
                <a:cubicBezTo>
                  <a:pt x="449727" y="7672"/>
                  <a:pt x="464287" y="0"/>
                  <a:pt x="479586" y="0"/>
                </a:cubicBezTo>
                <a:cubicBezTo>
                  <a:pt x="610304" y="0"/>
                  <a:pt x="740843" y="9676"/>
                  <a:pt x="871471" y="14514"/>
                </a:cubicBezTo>
                <a:cubicBezTo>
                  <a:pt x="890824" y="19352"/>
                  <a:pt x="910422" y="23296"/>
                  <a:pt x="929529" y="29028"/>
                </a:cubicBezTo>
                <a:cubicBezTo>
                  <a:pt x="958837" y="37820"/>
                  <a:pt x="1016614" y="58057"/>
                  <a:pt x="1016614" y="58057"/>
                </a:cubicBezTo>
                <a:cubicBezTo>
                  <a:pt x="1036467" y="71293"/>
                  <a:pt x="1106964" y="117129"/>
                  <a:pt x="1118214" y="130628"/>
                </a:cubicBezTo>
                <a:cubicBezTo>
                  <a:pt x="1128009" y="142381"/>
                  <a:pt x="1126702" y="160109"/>
                  <a:pt x="1132729" y="174171"/>
                </a:cubicBezTo>
                <a:cubicBezTo>
                  <a:pt x="1154829" y="225736"/>
                  <a:pt x="1161631" y="232039"/>
                  <a:pt x="1190786" y="275771"/>
                </a:cubicBezTo>
                <a:cubicBezTo>
                  <a:pt x="1195624" y="295123"/>
                  <a:pt x="1199820" y="314648"/>
                  <a:pt x="1205300" y="333828"/>
                </a:cubicBezTo>
                <a:cubicBezTo>
                  <a:pt x="1209503" y="348539"/>
                  <a:pt x="1219814" y="362072"/>
                  <a:pt x="1219814" y="377371"/>
                </a:cubicBezTo>
                <a:cubicBezTo>
                  <a:pt x="1219814" y="503255"/>
                  <a:pt x="1218253" y="629528"/>
                  <a:pt x="1205300" y="754743"/>
                </a:cubicBezTo>
                <a:cubicBezTo>
                  <a:pt x="1203505" y="772095"/>
                  <a:pt x="1186410" y="784091"/>
                  <a:pt x="1176271" y="798286"/>
                </a:cubicBezTo>
                <a:cubicBezTo>
                  <a:pt x="1162211" y="817970"/>
                  <a:pt x="1149834" y="839238"/>
                  <a:pt x="1132729" y="856343"/>
                </a:cubicBezTo>
                <a:cubicBezTo>
                  <a:pt x="1120394" y="868678"/>
                  <a:pt x="1104788" y="877570"/>
                  <a:pt x="1089186" y="885371"/>
                </a:cubicBezTo>
                <a:cubicBezTo>
                  <a:pt x="1038098" y="910915"/>
                  <a:pt x="938253" y="912179"/>
                  <a:pt x="900500" y="914400"/>
                </a:cubicBezTo>
                <a:cubicBezTo>
                  <a:pt x="784485" y="921224"/>
                  <a:pt x="668271" y="924076"/>
                  <a:pt x="552157" y="928914"/>
                </a:cubicBezTo>
                <a:cubicBezTo>
                  <a:pt x="537643" y="933752"/>
                  <a:pt x="523913" y="943428"/>
                  <a:pt x="508614" y="943428"/>
                </a:cubicBezTo>
                <a:cubicBezTo>
                  <a:pt x="439611" y="943428"/>
                  <a:pt x="377417" y="899601"/>
                  <a:pt x="319929" y="870857"/>
                </a:cubicBezTo>
                <a:cubicBezTo>
                  <a:pt x="246269" y="834027"/>
                  <a:pt x="279874" y="853830"/>
                  <a:pt x="218329" y="812800"/>
                </a:cubicBezTo>
                <a:cubicBezTo>
                  <a:pt x="140918" y="696685"/>
                  <a:pt x="242520" y="836991"/>
                  <a:pt x="145757" y="740228"/>
                </a:cubicBezTo>
                <a:cubicBezTo>
                  <a:pt x="104164" y="698635"/>
                  <a:pt x="125822" y="700360"/>
                  <a:pt x="102214" y="653143"/>
                </a:cubicBezTo>
                <a:cubicBezTo>
                  <a:pt x="45941" y="540597"/>
                  <a:pt x="95155" y="675504"/>
                  <a:pt x="58671" y="566057"/>
                </a:cubicBezTo>
                <a:cubicBezTo>
                  <a:pt x="39127" y="448793"/>
                  <a:pt x="53462" y="506885"/>
                  <a:pt x="15129" y="391886"/>
                </a:cubicBezTo>
                <a:lnTo>
                  <a:pt x="614" y="348343"/>
                </a:lnTo>
                <a:cubicBezTo>
                  <a:pt x="3857" y="309435"/>
                  <a:pt x="0" y="189914"/>
                  <a:pt x="29643" y="130628"/>
                </a:cubicBezTo>
                <a:cubicBezTo>
                  <a:pt x="32703" y="124508"/>
                  <a:pt x="39319" y="120952"/>
                  <a:pt x="44157" y="116114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7" name="Where is the crab Tap the board to find ou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pic>
        <p:nvPicPr>
          <p:cNvPr id="8" name="Dónde está el cangrejo Golpee ligeramente al tablero para descubrir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21428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7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1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500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71462"/>
            <a:ext cx="8929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>
                <a:solidFill>
                  <a:schemeClr val="bg1"/>
                </a:solidFill>
              </a:rPr>
              <a:t>Tap the board to feed the dolphin.</a:t>
            </a:r>
            <a:endParaRPr lang="en-AU" sz="3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28604"/>
            <a:ext cx="8929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chemeClr val="bg1"/>
                </a:solidFill>
              </a:rPr>
              <a:t>Golpee ligeramente al tablero para alimentar el delfín.</a:t>
            </a:r>
            <a:endParaRPr lang="en-AU" sz="32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clipartguide.com/_named_clipart_images/0511-1001-1820-1911_Black_and_White_Cartoon_of_a_Dead_Fish_clipart_image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21243634">
            <a:off x="9396380" y="1114751"/>
            <a:ext cx="2260035" cy="852357"/>
          </a:xfrm>
          <a:prstGeom prst="rect">
            <a:avLst/>
          </a:prstGeom>
          <a:noFill/>
        </p:spPr>
      </p:pic>
      <p:pic>
        <p:nvPicPr>
          <p:cNvPr id="6" name="Golpee ligeramente al tablero para alimentar el delfín.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pic>
        <p:nvPicPr>
          <p:cNvPr id="7" name="TAP THE BOARD TO FEED THE DOLPHIN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28572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00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1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75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4.62428E-7 C -0.01598 -0.00185 -0.03195 -0.00486 -0.04758 0.00208 C -0.05331 0.00948 -0.06042 0.01433 -0.06824 0.01688 C -0.07761 0.01526 -0.08473 0.01271 -0.09376 0.0104 C -0.10643 0.0111 -0.11911 0.0104 -0.13178 0.01248 C -0.13334 0.01271 -0.13369 0.01572 -0.1349 0.01688 C -0.1389 0.02011 -0.14341 0.02219 -0.14758 0.0252 C -0.15487 0.03075 -0.16268 0.03445 -0.1698 0.04 C -0.17657 0.04532 -0.18143 0.05364 -0.1889 0.05688 C -0.19046 0.05826 -0.19202 0.06011 -0.19376 0.06127 C -0.19515 0.06219 -0.19706 0.06219 -0.19845 0.06335 C -0.20036 0.06497 -0.20122 0.06797 -0.20313 0.06959 C -0.20956 0.07491 -0.22136 0.08185 -0.22865 0.08647 C -0.23508 0.09549 -0.24272 0.10451 -0.25088 0.10982 C -0.26025 0.12855 -0.24411 0.09803 -0.26355 0.12462 C -0.26563 0.1274 -0.26702 0.13156 -0.2698 0.13318 C -0.27327 0.13526 -0.27726 0.13456 -0.28091 0.13526 C -0.28872 0.1385 -0.29376 0.14659 -0.30157 0.15006 C -0.30261 0.15144 -0.30348 0.15329 -0.30487 0.15422 C -0.30626 0.15537 -0.30834 0.15491 -0.30956 0.1563 C -0.31112 0.15792 -0.31147 0.16069 -0.31268 0.16277 C -0.31876 0.17271 -0.33213 0.17017 -0.33976 0.1711 C -0.35279 0.18266 -0.36129 0.20069 -0.3698 0.21757 C -0.37136 0.22058 -0.37431 0.2215 -0.37622 0.22404 C -0.37761 0.22589 -0.37779 0.22913 -0.37935 0.23029 C -0.38178 0.23214 -0.38473 0.23167 -0.38733 0.23237 C -0.39792 0.23815 -0.40938 0.2437 -0.41911 0.25156 C -0.42813 0.25873 -0.43369 0.26867 -0.44289 0.27468 C -0.4507 0.2911 -0.47101 0.29225 -0.48421 0.29803 C -0.48976 0.30289 -0.49532 0.3052 -0.50157 0.30844 C -0.51077 0.32069 -0.52084 0.33202 -0.53022 0.34451 " pathEditMode="relative" ptsTypes="ffffffffffffffffffffffffffffffA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52000" b="-5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214282" y="285728"/>
            <a:ext cx="8538323" cy="6386286"/>
          </a:xfrm>
          <a:custGeom>
            <a:avLst/>
            <a:gdLst>
              <a:gd name="connsiteX0" fmla="*/ 132388 w 8538323"/>
              <a:gd name="connsiteY0" fmla="*/ 1640114 h 6386286"/>
              <a:gd name="connsiteX1" fmla="*/ 132388 w 8538323"/>
              <a:gd name="connsiteY1" fmla="*/ 1074057 h 6386286"/>
              <a:gd name="connsiteX2" fmla="*/ 161416 w 8538323"/>
              <a:gd name="connsiteY2" fmla="*/ 986971 h 6386286"/>
              <a:gd name="connsiteX3" fmla="*/ 190445 w 8538323"/>
              <a:gd name="connsiteY3" fmla="*/ 943428 h 6386286"/>
              <a:gd name="connsiteX4" fmla="*/ 233988 w 8538323"/>
              <a:gd name="connsiteY4" fmla="*/ 885371 h 6386286"/>
              <a:gd name="connsiteX5" fmla="*/ 379130 w 8538323"/>
              <a:gd name="connsiteY5" fmla="*/ 682171 h 6386286"/>
              <a:gd name="connsiteX6" fmla="*/ 495245 w 8538323"/>
              <a:gd name="connsiteY6" fmla="*/ 566057 h 6386286"/>
              <a:gd name="connsiteX7" fmla="*/ 538788 w 8538323"/>
              <a:gd name="connsiteY7" fmla="*/ 522514 h 6386286"/>
              <a:gd name="connsiteX8" fmla="*/ 698445 w 8538323"/>
              <a:gd name="connsiteY8" fmla="*/ 508000 h 6386286"/>
              <a:gd name="connsiteX9" fmla="*/ 916159 w 8538323"/>
              <a:gd name="connsiteY9" fmla="*/ 420914 h 6386286"/>
              <a:gd name="connsiteX10" fmla="*/ 1104845 w 8538323"/>
              <a:gd name="connsiteY10" fmla="*/ 391886 h 6386286"/>
              <a:gd name="connsiteX11" fmla="*/ 1598330 w 8538323"/>
              <a:gd name="connsiteY11" fmla="*/ 420914 h 6386286"/>
              <a:gd name="connsiteX12" fmla="*/ 1641873 w 8538323"/>
              <a:gd name="connsiteY12" fmla="*/ 435428 h 6386286"/>
              <a:gd name="connsiteX13" fmla="*/ 1699930 w 8538323"/>
              <a:gd name="connsiteY13" fmla="*/ 537028 h 6386286"/>
              <a:gd name="connsiteX14" fmla="*/ 1743473 w 8538323"/>
              <a:gd name="connsiteY14" fmla="*/ 580571 h 6386286"/>
              <a:gd name="connsiteX15" fmla="*/ 1787016 w 8538323"/>
              <a:gd name="connsiteY15" fmla="*/ 667657 h 6386286"/>
              <a:gd name="connsiteX16" fmla="*/ 1830559 w 8538323"/>
              <a:gd name="connsiteY16" fmla="*/ 769257 h 6386286"/>
              <a:gd name="connsiteX17" fmla="*/ 2004730 w 8538323"/>
              <a:gd name="connsiteY17" fmla="*/ 972457 h 6386286"/>
              <a:gd name="connsiteX18" fmla="*/ 2135359 w 8538323"/>
              <a:gd name="connsiteY18" fmla="*/ 1088571 h 6386286"/>
              <a:gd name="connsiteX19" fmla="*/ 2193416 w 8538323"/>
              <a:gd name="connsiteY19" fmla="*/ 1146628 h 6386286"/>
              <a:gd name="connsiteX20" fmla="*/ 2251473 w 8538323"/>
              <a:gd name="connsiteY20" fmla="*/ 1161143 h 6386286"/>
              <a:gd name="connsiteX21" fmla="*/ 2324045 w 8538323"/>
              <a:gd name="connsiteY21" fmla="*/ 1088571 h 6386286"/>
              <a:gd name="connsiteX22" fmla="*/ 2367588 w 8538323"/>
              <a:gd name="connsiteY22" fmla="*/ 1074057 h 6386286"/>
              <a:gd name="connsiteX23" fmla="*/ 2498216 w 8538323"/>
              <a:gd name="connsiteY23" fmla="*/ 1045028 h 6386286"/>
              <a:gd name="connsiteX24" fmla="*/ 2585302 w 8538323"/>
              <a:gd name="connsiteY24" fmla="*/ 957943 h 6386286"/>
              <a:gd name="connsiteX25" fmla="*/ 2628845 w 8538323"/>
              <a:gd name="connsiteY25" fmla="*/ 914400 h 6386286"/>
              <a:gd name="connsiteX26" fmla="*/ 2686902 w 8538323"/>
              <a:gd name="connsiteY26" fmla="*/ 827314 h 6386286"/>
              <a:gd name="connsiteX27" fmla="*/ 2890102 w 8538323"/>
              <a:gd name="connsiteY27" fmla="*/ 580571 h 6386286"/>
              <a:gd name="connsiteX28" fmla="*/ 2977188 w 8538323"/>
              <a:gd name="connsiteY28" fmla="*/ 478971 h 6386286"/>
              <a:gd name="connsiteX29" fmla="*/ 3093302 w 8538323"/>
              <a:gd name="connsiteY29" fmla="*/ 348343 h 6386286"/>
              <a:gd name="connsiteX30" fmla="*/ 3136845 w 8538323"/>
              <a:gd name="connsiteY30" fmla="*/ 333828 h 6386286"/>
              <a:gd name="connsiteX31" fmla="*/ 3209416 w 8538323"/>
              <a:gd name="connsiteY31" fmla="*/ 275771 h 6386286"/>
              <a:gd name="connsiteX32" fmla="*/ 3267473 w 8538323"/>
              <a:gd name="connsiteY32" fmla="*/ 246743 h 6386286"/>
              <a:gd name="connsiteX33" fmla="*/ 3340045 w 8538323"/>
              <a:gd name="connsiteY33" fmla="*/ 174171 h 6386286"/>
              <a:gd name="connsiteX34" fmla="*/ 3427130 w 8538323"/>
              <a:gd name="connsiteY34" fmla="*/ 130628 h 6386286"/>
              <a:gd name="connsiteX35" fmla="*/ 3470673 w 8538323"/>
              <a:gd name="connsiteY35" fmla="*/ 101600 h 6386286"/>
              <a:gd name="connsiteX36" fmla="*/ 3557759 w 8538323"/>
              <a:gd name="connsiteY36" fmla="*/ 72571 h 6386286"/>
              <a:gd name="connsiteX37" fmla="*/ 3702902 w 8538323"/>
              <a:gd name="connsiteY37" fmla="*/ 29028 h 6386286"/>
              <a:gd name="connsiteX38" fmla="*/ 3746445 w 8538323"/>
              <a:gd name="connsiteY38" fmla="*/ 14514 h 6386286"/>
              <a:gd name="connsiteX39" fmla="*/ 3862559 w 8538323"/>
              <a:gd name="connsiteY39" fmla="*/ 0 h 6386286"/>
              <a:gd name="connsiteX40" fmla="*/ 4399588 w 8538323"/>
              <a:gd name="connsiteY40" fmla="*/ 14514 h 6386286"/>
              <a:gd name="connsiteX41" fmla="*/ 4486673 w 8538323"/>
              <a:gd name="connsiteY41" fmla="*/ 101600 h 6386286"/>
              <a:gd name="connsiteX42" fmla="*/ 4501188 w 8538323"/>
              <a:gd name="connsiteY42" fmla="*/ 159657 h 6386286"/>
              <a:gd name="connsiteX43" fmla="*/ 4631816 w 8538323"/>
              <a:gd name="connsiteY43" fmla="*/ 319314 h 6386286"/>
              <a:gd name="connsiteX44" fmla="*/ 4689873 w 8538323"/>
              <a:gd name="connsiteY44" fmla="*/ 420914 h 6386286"/>
              <a:gd name="connsiteX45" fmla="*/ 4733416 w 8538323"/>
              <a:gd name="connsiteY45" fmla="*/ 493486 h 6386286"/>
              <a:gd name="connsiteX46" fmla="*/ 4791473 w 8538323"/>
              <a:gd name="connsiteY46" fmla="*/ 566057 h 6386286"/>
              <a:gd name="connsiteX47" fmla="*/ 4820502 w 8538323"/>
              <a:gd name="connsiteY47" fmla="*/ 609600 h 6386286"/>
              <a:gd name="connsiteX48" fmla="*/ 4864045 w 8538323"/>
              <a:gd name="connsiteY48" fmla="*/ 667657 h 6386286"/>
              <a:gd name="connsiteX49" fmla="*/ 4893073 w 8538323"/>
              <a:gd name="connsiteY49" fmla="*/ 725714 h 6386286"/>
              <a:gd name="connsiteX50" fmla="*/ 4922102 w 8538323"/>
              <a:gd name="connsiteY50" fmla="*/ 841828 h 6386286"/>
              <a:gd name="connsiteX51" fmla="*/ 4980159 w 8538323"/>
              <a:gd name="connsiteY51" fmla="*/ 899886 h 6386286"/>
              <a:gd name="connsiteX52" fmla="*/ 5038216 w 8538323"/>
              <a:gd name="connsiteY52" fmla="*/ 986971 h 6386286"/>
              <a:gd name="connsiteX53" fmla="*/ 5154330 w 8538323"/>
              <a:gd name="connsiteY53" fmla="*/ 1103086 h 6386286"/>
              <a:gd name="connsiteX54" fmla="*/ 5313988 w 8538323"/>
              <a:gd name="connsiteY54" fmla="*/ 1190171 h 6386286"/>
              <a:gd name="connsiteX55" fmla="*/ 5386559 w 8538323"/>
              <a:gd name="connsiteY55" fmla="*/ 1262743 h 6386286"/>
              <a:gd name="connsiteX56" fmla="*/ 5401073 w 8538323"/>
              <a:gd name="connsiteY56" fmla="*/ 1306286 h 6386286"/>
              <a:gd name="connsiteX57" fmla="*/ 5459130 w 8538323"/>
              <a:gd name="connsiteY57" fmla="*/ 1422400 h 6386286"/>
              <a:gd name="connsiteX58" fmla="*/ 5488159 w 8538323"/>
              <a:gd name="connsiteY58" fmla="*/ 1509486 h 6386286"/>
              <a:gd name="connsiteX59" fmla="*/ 5531702 w 8538323"/>
              <a:gd name="connsiteY59" fmla="*/ 1524000 h 6386286"/>
              <a:gd name="connsiteX60" fmla="*/ 5836502 w 8538323"/>
              <a:gd name="connsiteY60" fmla="*/ 1465943 h 6386286"/>
              <a:gd name="connsiteX61" fmla="*/ 5894559 w 8538323"/>
              <a:gd name="connsiteY61" fmla="*/ 1451428 h 6386286"/>
              <a:gd name="connsiteX62" fmla="*/ 5938102 w 8538323"/>
              <a:gd name="connsiteY62" fmla="*/ 1422400 h 6386286"/>
              <a:gd name="connsiteX63" fmla="*/ 6025188 w 8538323"/>
              <a:gd name="connsiteY63" fmla="*/ 1378857 h 6386286"/>
              <a:gd name="connsiteX64" fmla="*/ 6083245 w 8538323"/>
              <a:gd name="connsiteY64" fmla="*/ 1364343 h 6386286"/>
              <a:gd name="connsiteX65" fmla="*/ 6155816 w 8538323"/>
              <a:gd name="connsiteY65" fmla="*/ 1335314 h 6386286"/>
              <a:gd name="connsiteX66" fmla="*/ 6286445 w 8538323"/>
              <a:gd name="connsiteY66" fmla="*/ 1291771 h 6386286"/>
              <a:gd name="connsiteX67" fmla="*/ 6562216 w 8538323"/>
              <a:gd name="connsiteY67" fmla="*/ 1277257 h 6386286"/>
              <a:gd name="connsiteX68" fmla="*/ 6997645 w 8538323"/>
              <a:gd name="connsiteY68" fmla="*/ 1291771 h 6386286"/>
              <a:gd name="connsiteX69" fmla="*/ 7099245 w 8538323"/>
              <a:gd name="connsiteY69" fmla="*/ 1349828 h 6386286"/>
              <a:gd name="connsiteX70" fmla="*/ 7142788 w 8538323"/>
              <a:gd name="connsiteY70" fmla="*/ 1378857 h 6386286"/>
              <a:gd name="connsiteX71" fmla="*/ 7200845 w 8538323"/>
              <a:gd name="connsiteY71" fmla="*/ 1407886 h 6386286"/>
              <a:gd name="connsiteX72" fmla="*/ 7302445 w 8538323"/>
              <a:gd name="connsiteY72" fmla="*/ 1494971 h 6386286"/>
              <a:gd name="connsiteX73" fmla="*/ 7563702 w 8538323"/>
              <a:gd name="connsiteY73" fmla="*/ 1756228 h 6386286"/>
              <a:gd name="connsiteX74" fmla="*/ 7592730 w 8538323"/>
              <a:gd name="connsiteY74" fmla="*/ 1799771 h 6386286"/>
              <a:gd name="connsiteX75" fmla="*/ 7737873 w 8538323"/>
              <a:gd name="connsiteY75" fmla="*/ 1930400 h 6386286"/>
              <a:gd name="connsiteX76" fmla="*/ 7853988 w 8538323"/>
              <a:gd name="connsiteY76" fmla="*/ 2046514 h 6386286"/>
              <a:gd name="connsiteX77" fmla="*/ 7999130 w 8538323"/>
              <a:gd name="connsiteY77" fmla="*/ 2191657 h 6386286"/>
              <a:gd name="connsiteX78" fmla="*/ 8028159 w 8538323"/>
              <a:gd name="connsiteY78" fmla="*/ 2249714 h 6386286"/>
              <a:gd name="connsiteX79" fmla="*/ 7955588 w 8538323"/>
              <a:gd name="connsiteY79" fmla="*/ 2394857 h 6386286"/>
              <a:gd name="connsiteX80" fmla="*/ 7926559 w 8538323"/>
              <a:gd name="connsiteY80" fmla="*/ 2452914 h 6386286"/>
              <a:gd name="connsiteX81" fmla="*/ 7912045 w 8538323"/>
              <a:gd name="connsiteY81" fmla="*/ 2496457 h 6386286"/>
              <a:gd name="connsiteX82" fmla="*/ 7839473 w 8538323"/>
              <a:gd name="connsiteY82" fmla="*/ 2583543 h 6386286"/>
              <a:gd name="connsiteX83" fmla="*/ 7795930 w 8538323"/>
              <a:gd name="connsiteY83" fmla="*/ 2641600 h 6386286"/>
              <a:gd name="connsiteX84" fmla="*/ 7781416 w 8538323"/>
              <a:gd name="connsiteY84" fmla="*/ 2699657 h 6386286"/>
              <a:gd name="connsiteX85" fmla="*/ 7752388 w 8538323"/>
              <a:gd name="connsiteY85" fmla="*/ 2989943 h 6386286"/>
              <a:gd name="connsiteX86" fmla="*/ 7723359 w 8538323"/>
              <a:gd name="connsiteY86" fmla="*/ 3033486 h 6386286"/>
              <a:gd name="connsiteX87" fmla="*/ 7708845 w 8538323"/>
              <a:gd name="connsiteY87" fmla="*/ 3077028 h 6386286"/>
              <a:gd name="connsiteX88" fmla="*/ 7679816 w 8538323"/>
              <a:gd name="connsiteY88" fmla="*/ 3120571 h 6386286"/>
              <a:gd name="connsiteX89" fmla="*/ 7694330 w 8538323"/>
              <a:gd name="connsiteY89" fmla="*/ 3439886 h 6386286"/>
              <a:gd name="connsiteX90" fmla="*/ 7795930 w 8538323"/>
              <a:gd name="connsiteY90" fmla="*/ 3585028 h 6386286"/>
              <a:gd name="connsiteX91" fmla="*/ 7897530 w 8538323"/>
              <a:gd name="connsiteY91" fmla="*/ 3730171 h 6386286"/>
              <a:gd name="connsiteX92" fmla="*/ 7912045 w 8538323"/>
              <a:gd name="connsiteY92" fmla="*/ 3773714 h 6386286"/>
              <a:gd name="connsiteX93" fmla="*/ 7941073 w 8538323"/>
              <a:gd name="connsiteY93" fmla="*/ 3817257 h 6386286"/>
              <a:gd name="connsiteX94" fmla="*/ 8028159 w 8538323"/>
              <a:gd name="connsiteY94" fmla="*/ 3976914 h 6386286"/>
              <a:gd name="connsiteX95" fmla="*/ 8086216 w 8538323"/>
              <a:gd name="connsiteY95" fmla="*/ 4107543 h 6386286"/>
              <a:gd name="connsiteX96" fmla="*/ 8202330 w 8538323"/>
              <a:gd name="connsiteY96" fmla="*/ 4296228 h 6386286"/>
              <a:gd name="connsiteX97" fmla="*/ 8231359 w 8538323"/>
              <a:gd name="connsiteY97" fmla="*/ 4354286 h 6386286"/>
              <a:gd name="connsiteX98" fmla="*/ 8332959 w 8538323"/>
              <a:gd name="connsiteY98" fmla="*/ 4499428 h 6386286"/>
              <a:gd name="connsiteX99" fmla="*/ 8405530 w 8538323"/>
              <a:gd name="connsiteY99" fmla="*/ 4731657 h 6386286"/>
              <a:gd name="connsiteX100" fmla="*/ 8434559 w 8538323"/>
              <a:gd name="connsiteY100" fmla="*/ 4804228 h 6386286"/>
              <a:gd name="connsiteX101" fmla="*/ 8521645 w 8538323"/>
              <a:gd name="connsiteY101" fmla="*/ 5065486 h 6386286"/>
              <a:gd name="connsiteX102" fmla="*/ 8536159 w 8538323"/>
              <a:gd name="connsiteY102" fmla="*/ 5181600 h 6386286"/>
              <a:gd name="connsiteX103" fmla="*/ 8507130 w 8538323"/>
              <a:gd name="connsiteY103" fmla="*/ 5326743 h 6386286"/>
              <a:gd name="connsiteX104" fmla="*/ 8463588 w 8538323"/>
              <a:gd name="connsiteY104" fmla="*/ 5384800 h 6386286"/>
              <a:gd name="connsiteX105" fmla="*/ 8303930 w 8538323"/>
              <a:gd name="connsiteY105" fmla="*/ 5544457 h 6386286"/>
              <a:gd name="connsiteX106" fmla="*/ 8245873 w 8538323"/>
              <a:gd name="connsiteY106" fmla="*/ 5602514 h 6386286"/>
              <a:gd name="connsiteX107" fmla="*/ 8173302 w 8538323"/>
              <a:gd name="connsiteY107" fmla="*/ 5675086 h 6386286"/>
              <a:gd name="connsiteX108" fmla="*/ 8158788 w 8538323"/>
              <a:gd name="connsiteY108" fmla="*/ 5718628 h 6386286"/>
              <a:gd name="connsiteX109" fmla="*/ 8100730 w 8538323"/>
              <a:gd name="connsiteY109" fmla="*/ 5791200 h 6386286"/>
              <a:gd name="connsiteX110" fmla="*/ 7897530 w 8538323"/>
              <a:gd name="connsiteY110" fmla="*/ 5892800 h 6386286"/>
              <a:gd name="connsiteX111" fmla="*/ 7824959 w 8538323"/>
              <a:gd name="connsiteY111" fmla="*/ 5907314 h 6386286"/>
              <a:gd name="connsiteX112" fmla="*/ 7781416 w 8538323"/>
              <a:gd name="connsiteY112" fmla="*/ 5921828 h 6386286"/>
              <a:gd name="connsiteX113" fmla="*/ 7679816 w 8538323"/>
              <a:gd name="connsiteY113" fmla="*/ 5950857 h 6386286"/>
              <a:gd name="connsiteX114" fmla="*/ 7302445 w 8538323"/>
              <a:gd name="connsiteY114" fmla="*/ 5936343 h 6386286"/>
              <a:gd name="connsiteX115" fmla="*/ 7200845 w 8538323"/>
              <a:gd name="connsiteY115" fmla="*/ 5863771 h 6386286"/>
              <a:gd name="connsiteX116" fmla="*/ 7070216 w 8538323"/>
              <a:gd name="connsiteY116" fmla="*/ 5776686 h 6386286"/>
              <a:gd name="connsiteX117" fmla="*/ 6983130 w 8538323"/>
              <a:gd name="connsiteY117" fmla="*/ 5704114 h 6386286"/>
              <a:gd name="connsiteX118" fmla="*/ 6867016 w 8538323"/>
              <a:gd name="connsiteY118" fmla="*/ 5573486 h 6386286"/>
              <a:gd name="connsiteX119" fmla="*/ 6663816 w 8538323"/>
              <a:gd name="connsiteY119" fmla="*/ 5442857 h 6386286"/>
              <a:gd name="connsiteX120" fmla="*/ 6402559 w 8538323"/>
              <a:gd name="connsiteY120" fmla="*/ 5326743 h 6386286"/>
              <a:gd name="connsiteX121" fmla="*/ 6300959 w 8538323"/>
              <a:gd name="connsiteY121" fmla="*/ 5283200 h 6386286"/>
              <a:gd name="connsiteX122" fmla="*/ 6083245 w 8538323"/>
              <a:gd name="connsiteY122" fmla="*/ 5239657 h 6386286"/>
              <a:gd name="connsiteX123" fmla="*/ 5676845 w 8538323"/>
              <a:gd name="connsiteY123" fmla="*/ 5254171 h 6386286"/>
              <a:gd name="connsiteX124" fmla="*/ 5633302 w 8538323"/>
              <a:gd name="connsiteY124" fmla="*/ 5283200 h 6386286"/>
              <a:gd name="connsiteX125" fmla="*/ 5401073 w 8538323"/>
              <a:gd name="connsiteY125" fmla="*/ 5471886 h 6386286"/>
              <a:gd name="connsiteX126" fmla="*/ 5096273 w 8538323"/>
              <a:gd name="connsiteY126" fmla="*/ 5776686 h 6386286"/>
              <a:gd name="connsiteX127" fmla="*/ 5009188 w 8538323"/>
              <a:gd name="connsiteY127" fmla="*/ 5863771 h 6386286"/>
              <a:gd name="connsiteX128" fmla="*/ 4849530 w 8538323"/>
              <a:gd name="connsiteY128" fmla="*/ 6081486 h 6386286"/>
              <a:gd name="connsiteX129" fmla="*/ 4805988 w 8538323"/>
              <a:gd name="connsiteY129" fmla="*/ 6154057 h 6386286"/>
              <a:gd name="connsiteX130" fmla="*/ 4747930 w 8538323"/>
              <a:gd name="connsiteY130" fmla="*/ 6197600 h 6386286"/>
              <a:gd name="connsiteX131" fmla="*/ 4646330 w 8538323"/>
              <a:gd name="connsiteY131" fmla="*/ 6313714 h 6386286"/>
              <a:gd name="connsiteX132" fmla="*/ 4602788 w 8538323"/>
              <a:gd name="connsiteY132" fmla="*/ 6342743 h 6386286"/>
              <a:gd name="connsiteX133" fmla="*/ 4530216 w 8538323"/>
              <a:gd name="connsiteY133" fmla="*/ 6386286 h 6386286"/>
              <a:gd name="connsiteX134" fmla="*/ 4486673 w 8538323"/>
              <a:gd name="connsiteY134" fmla="*/ 6342743 h 6386286"/>
              <a:gd name="connsiteX135" fmla="*/ 4399588 w 8538323"/>
              <a:gd name="connsiteY135" fmla="*/ 6313714 h 6386286"/>
              <a:gd name="connsiteX136" fmla="*/ 4094788 w 8538323"/>
              <a:gd name="connsiteY136" fmla="*/ 6270171 h 6386286"/>
              <a:gd name="connsiteX137" fmla="*/ 3993188 w 8538323"/>
              <a:gd name="connsiteY137" fmla="*/ 6197600 h 6386286"/>
              <a:gd name="connsiteX138" fmla="*/ 3935130 w 8538323"/>
              <a:gd name="connsiteY138" fmla="*/ 6154057 h 6386286"/>
              <a:gd name="connsiteX139" fmla="*/ 3862559 w 8538323"/>
              <a:gd name="connsiteY139" fmla="*/ 6110514 h 6386286"/>
              <a:gd name="connsiteX140" fmla="*/ 3804502 w 8538323"/>
              <a:gd name="connsiteY140" fmla="*/ 6081486 h 6386286"/>
              <a:gd name="connsiteX141" fmla="*/ 3630330 w 8538323"/>
              <a:gd name="connsiteY141" fmla="*/ 5950857 h 6386286"/>
              <a:gd name="connsiteX142" fmla="*/ 3499702 w 8538323"/>
              <a:gd name="connsiteY142" fmla="*/ 5791200 h 6386286"/>
              <a:gd name="connsiteX143" fmla="*/ 3456159 w 8538323"/>
              <a:gd name="connsiteY143" fmla="*/ 5718628 h 6386286"/>
              <a:gd name="connsiteX144" fmla="*/ 3383588 w 8538323"/>
              <a:gd name="connsiteY144" fmla="*/ 5558971 h 6386286"/>
              <a:gd name="connsiteX145" fmla="*/ 3369073 w 8538323"/>
              <a:gd name="connsiteY145" fmla="*/ 5500914 h 6386286"/>
              <a:gd name="connsiteX146" fmla="*/ 3267473 w 8538323"/>
              <a:gd name="connsiteY146" fmla="*/ 5399314 h 6386286"/>
              <a:gd name="connsiteX147" fmla="*/ 3238445 w 8538323"/>
              <a:gd name="connsiteY147" fmla="*/ 5355771 h 6386286"/>
              <a:gd name="connsiteX148" fmla="*/ 3122330 w 8538323"/>
              <a:gd name="connsiteY148" fmla="*/ 5225143 h 6386286"/>
              <a:gd name="connsiteX149" fmla="*/ 3093302 w 8538323"/>
              <a:gd name="connsiteY149" fmla="*/ 5167086 h 6386286"/>
              <a:gd name="connsiteX150" fmla="*/ 3078788 w 8538323"/>
              <a:gd name="connsiteY150" fmla="*/ 4644571 h 6386286"/>
              <a:gd name="connsiteX151" fmla="*/ 3006216 w 8538323"/>
              <a:gd name="connsiteY151" fmla="*/ 4615543 h 6386286"/>
              <a:gd name="connsiteX152" fmla="*/ 2962673 w 8538323"/>
              <a:gd name="connsiteY152" fmla="*/ 4586514 h 6386286"/>
              <a:gd name="connsiteX153" fmla="*/ 2933645 w 8538323"/>
              <a:gd name="connsiteY153" fmla="*/ 4542971 h 6386286"/>
              <a:gd name="connsiteX154" fmla="*/ 2890102 w 8538323"/>
              <a:gd name="connsiteY154" fmla="*/ 4470400 h 6386286"/>
              <a:gd name="connsiteX155" fmla="*/ 2788502 w 8538323"/>
              <a:gd name="connsiteY155" fmla="*/ 4383314 h 6386286"/>
              <a:gd name="connsiteX156" fmla="*/ 2744959 w 8538323"/>
              <a:gd name="connsiteY156" fmla="*/ 4368800 h 6386286"/>
              <a:gd name="connsiteX157" fmla="*/ 2701416 w 8538323"/>
              <a:gd name="connsiteY157" fmla="*/ 4339771 h 6386286"/>
              <a:gd name="connsiteX158" fmla="*/ 2440159 w 8538323"/>
              <a:gd name="connsiteY158" fmla="*/ 4339771 h 6386286"/>
              <a:gd name="connsiteX159" fmla="*/ 2280502 w 8538323"/>
              <a:gd name="connsiteY159" fmla="*/ 4383314 h 6386286"/>
              <a:gd name="connsiteX160" fmla="*/ 2091816 w 8538323"/>
              <a:gd name="connsiteY160" fmla="*/ 4397828 h 6386286"/>
              <a:gd name="connsiteX161" fmla="*/ 1975702 w 8538323"/>
              <a:gd name="connsiteY161" fmla="*/ 4412343 h 6386286"/>
              <a:gd name="connsiteX162" fmla="*/ 1845073 w 8538323"/>
              <a:gd name="connsiteY162" fmla="*/ 4426857 h 6386286"/>
              <a:gd name="connsiteX163" fmla="*/ 1511245 w 8538323"/>
              <a:gd name="connsiteY163" fmla="*/ 4455886 h 6386286"/>
              <a:gd name="connsiteX164" fmla="*/ 1424159 w 8538323"/>
              <a:gd name="connsiteY164" fmla="*/ 4484914 h 6386286"/>
              <a:gd name="connsiteX165" fmla="*/ 1293530 w 8538323"/>
              <a:gd name="connsiteY165" fmla="*/ 4528457 h 6386286"/>
              <a:gd name="connsiteX166" fmla="*/ 1148388 w 8538323"/>
              <a:gd name="connsiteY166" fmla="*/ 4484914 h 6386286"/>
              <a:gd name="connsiteX167" fmla="*/ 1104845 w 8538323"/>
              <a:gd name="connsiteY167" fmla="*/ 4455886 h 6386286"/>
              <a:gd name="connsiteX168" fmla="*/ 1003245 w 8538323"/>
              <a:gd name="connsiteY168" fmla="*/ 4397828 h 6386286"/>
              <a:gd name="connsiteX169" fmla="*/ 959702 w 8538323"/>
              <a:gd name="connsiteY169" fmla="*/ 4354286 h 6386286"/>
              <a:gd name="connsiteX170" fmla="*/ 872616 w 8538323"/>
              <a:gd name="connsiteY170" fmla="*/ 4325257 h 6386286"/>
              <a:gd name="connsiteX171" fmla="*/ 683930 w 8538323"/>
              <a:gd name="connsiteY171" fmla="*/ 4209143 h 6386286"/>
              <a:gd name="connsiteX172" fmla="*/ 582330 w 8538323"/>
              <a:gd name="connsiteY172" fmla="*/ 4093028 h 6386286"/>
              <a:gd name="connsiteX173" fmla="*/ 553302 w 8538323"/>
              <a:gd name="connsiteY173" fmla="*/ 4049486 h 6386286"/>
              <a:gd name="connsiteX174" fmla="*/ 509759 w 8538323"/>
              <a:gd name="connsiteY174" fmla="*/ 3918857 h 6386286"/>
              <a:gd name="connsiteX175" fmla="*/ 524273 w 8538323"/>
              <a:gd name="connsiteY175" fmla="*/ 3628571 h 6386286"/>
              <a:gd name="connsiteX176" fmla="*/ 538788 w 8538323"/>
              <a:gd name="connsiteY176" fmla="*/ 3585028 h 6386286"/>
              <a:gd name="connsiteX177" fmla="*/ 582330 w 8538323"/>
              <a:gd name="connsiteY177" fmla="*/ 3410857 h 6386286"/>
              <a:gd name="connsiteX178" fmla="*/ 611359 w 8538323"/>
              <a:gd name="connsiteY178" fmla="*/ 3352800 h 6386286"/>
              <a:gd name="connsiteX179" fmla="*/ 596845 w 8538323"/>
              <a:gd name="connsiteY179" fmla="*/ 2743200 h 6386286"/>
              <a:gd name="connsiteX180" fmla="*/ 582330 w 8538323"/>
              <a:gd name="connsiteY180" fmla="*/ 2569028 h 6386286"/>
              <a:gd name="connsiteX181" fmla="*/ 553302 w 8538323"/>
              <a:gd name="connsiteY181" fmla="*/ 2525486 h 6386286"/>
              <a:gd name="connsiteX182" fmla="*/ 509759 w 8538323"/>
              <a:gd name="connsiteY182" fmla="*/ 2467428 h 6386286"/>
              <a:gd name="connsiteX183" fmla="*/ 466216 w 8538323"/>
              <a:gd name="connsiteY183" fmla="*/ 2394857 h 6386286"/>
              <a:gd name="connsiteX184" fmla="*/ 379130 w 8538323"/>
              <a:gd name="connsiteY184" fmla="*/ 2278743 h 6386286"/>
              <a:gd name="connsiteX185" fmla="*/ 364616 w 8538323"/>
              <a:gd name="connsiteY185" fmla="*/ 2235200 h 6386286"/>
              <a:gd name="connsiteX186" fmla="*/ 263016 w 8538323"/>
              <a:gd name="connsiteY186" fmla="*/ 2148114 h 6386286"/>
              <a:gd name="connsiteX187" fmla="*/ 233988 w 8538323"/>
              <a:gd name="connsiteY187" fmla="*/ 2090057 h 6386286"/>
              <a:gd name="connsiteX188" fmla="*/ 204959 w 8538323"/>
              <a:gd name="connsiteY188" fmla="*/ 2017486 h 6386286"/>
              <a:gd name="connsiteX189" fmla="*/ 161416 w 8538323"/>
              <a:gd name="connsiteY189" fmla="*/ 1959428 h 6386286"/>
              <a:gd name="connsiteX190" fmla="*/ 117873 w 8538323"/>
              <a:gd name="connsiteY190" fmla="*/ 1843314 h 6386286"/>
              <a:gd name="connsiteX191" fmla="*/ 59816 w 8538323"/>
              <a:gd name="connsiteY191" fmla="*/ 1756228 h 6386286"/>
              <a:gd name="connsiteX192" fmla="*/ 45302 w 8538323"/>
              <a:gd name="connsiteY192" fmla="*/ 1712686 h 6386286"/>
              <a:gd name="connsiteX193" fmla="*/ 16273 w 8538323"/>
              <a:gd name="connsiteY193" fmla="*/ 1669143 h 6386286"/>
              <a:gd name="connsiteX194" fmla="*/ 59816 w 8538323"/>
              <a:gd name="connsiteY194" fmla="*/ 1538514 h 6386286"/>
              <a:gd name="connsiteX195" fmla="*/ 59816 w 8538323"/>
              <a:gd name="connsiteY195" fmla="*/ 1248228 h 638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</a:cxnLst>
            <a:rect l="l" t="t" r="r" b="b"/>
            <a:pathLst>
              <a:path w="8538323" h="6386286">
                <a:moveTo>
                  <a:pt x="132388" y="1640114"/>
                </a:moveTo>
                <a:cubicBezTo>
                  <a:pt x="99350" y="1408858"/>
                  <a:pt x="101486" y="1465483"/>
                  <a:pt x="132388" y="1074057"/>
                </a:cubicBezTo>
                <a:cubicBezTo>
                  <a:pt x="134796" y="1043553"/>
                  <a:pt x="144443" y="1012431"/>
                  <a:pt x="161416" y="986971"/>
                </a:cubicBezTo>
                <a:cubicBezTo>
                  <a:pt x="171092" y="972457"/>
                  <a:pt x="180306" y="957623"/>
                  <a:pt x="190445" y="943428"/>
                </a:cubicBezTo>
                <a:cubicBezTo>
                  <a:pt x="204505" y="923743"/>
                  <a:pt x="220570" y="905499"/>
                  <a:pt x="233988" y="885371"/>
                </a:cubicBezTo>
                <a:cubicBezTo>
                  <a:pt x="362698" y="692307"/>
                  <a:pt x="285748" y="775555"/>
                  <a:pt x="379130" y="682171"/>
                </a:cubicBezTo>
                <a:cubicBezTo>
                  <a:pt x="408440" y="594245"/>
                  <a:pt x="376751" y="660852"/>
                  <a:pt x="495245" y="566057"/>
                </a:cubicBezTo>
                <a:cubicBezTo>
                  <a:pt x="511273" y="553234"/>
                  <a:pt x="519051" y="528153"/>
                  <a:pt x="538788" y="522514"/>
                </a:cubicBezTo>
                <a:cubicBezTo>
                  <a:pt x="590170" y="507833"/>
                  <a:pt x="645226" y="512838"/>
                  <a:pt x="698445" y="508000"/>
                </a:cubicBezTo>
                <a:cubicBezTo>
                  <a:pt x="765709" y="474368"/>
                  <a:pt x="840830" y="431675"/>
                  <a:pt x="916159" y="420914"/>
                </a:cubicBezTo>
                <a:cubicBezTo>
                  <a:pt x="1046892" y="402238"/>
                  <a:pt x="984014" y="412024"/>
                  <a:pt x="1104845" y="391886"/>
                </a:cubicBezTo>
                <a:cubicBezTo>
                  <a:pt x="1355260" y="400233"/>
                  <a:pt x="1427538" y="372117"/>
                  <a:pt x="1598330" y="420914"/>
                </a:cubicBezTo>
                <a:cubicBezTo>
                  <a:pt x="1613041" y="425117"/>
                  <a:pt x="1627359" y="430590"/>
                  <a:pt x="1641873" y="435428"/>
                </a:cubicBezTo>
                <a:cubicBezTo>
                  <a:pt x="1759695" y="553250"/>
                  <a:pt x="1621959" y="400579"/>
                  <a:pt x="1699930" y="537028"/>
                </a:cubicBezTo>
                <a:cubicBezTo>
                  <a:pt x="1710114" y="554850"/>
                  <a:pt x="1728959" y="566057"/>
                  <a:pt x="1743473" y="580571"/>
                </a:cubicBezTo>
                <a:cubicBezTo>
                  <a:pt x="1779959" y="690025"/>
                  <a:pt x="1730740" y="555103"/>
                  <a:pt x="1787016" y="667657"/>
                </a:cubicBezTo>
                <a:cubicBezTo>
                  <a:pt x="1847073" y="787774"/>
                  <a:pt x="1739956" y="618253"/>
                  <a:pt x="1830559" y="769257"/>
                </a:cubicBezTo>
                <a:cubicBezTo>
                  <a:pt x="1887213" y="863681"/>
                  <a:pt x="1913783" y="891616"/>
                  <a:pt x="2004730" y="972457"/>
                </a:cubicBezTo>
                <a:cubicBezTo>
                  <a:pt x="2048273" y="1011162"/>
                  <a:pt x="2092550" y="1049056"/>
                  <a:pt x="2135359" y="1088571"/>
                </a:cubicBezTo>
                <a:cubicBezTo>
                  <a:pt x="2155469" y="1107134"/>
                  <a:pt x="2170208" y="1132123"/>
                  <a:pt x="2193416" y="1146628"/>
                </a:cubicBezTo>
                <a:cubicBezTo>
                  <a:pt x="2210332" y="1157200"/>
                  <a:pt x="2232121" y="1156305"/>
                  <a:pt x="2251473" y="1161143"/>
                </a:cubicBezTo>
                <a:cubicBezTo>
                  <a:pt x="2275664" y="1136952"/>
                  <a:pt x="2296676" y="1109097"/>
                  <a:pt x="2324045" y="1088571"/>
                </a:cubicBezTo>
                <a:cubicBezTo>
                  <a:pt x="2336285" y="1079391"/>
                  <a:pt x="2352745" y="1077768"/>
                  <a:pt x="2367588" y="1074057"/>
                </a:cubicBezTo>
                <a:cubicBezTo>
                  <a:pt x="2410861" y="1063239"/>
                  <a:pt x="2454673" y="1054704"/>
                  <a:pt x="2498216" y="1045028"/>
                </a:cubicBezTo>
                <a:lnTo>
                  <a:pt x="2585302" y="957943"/>
                </a:lnTo>
                <a:cubicBezTo>
                  <a:pt x="2599816" y="943429"/>
                  <a:pt x="2617459" y="931479"/>
                  <a:pt x="2628845" y="914400"/>
                </a:cubicBezTo>
                <a:cubicBezTo>
                  <a:pt x="2648197" y="885371"/>
                  <a:pt x="2664197" y="853803"/>
                  <a:pt x="2686902" y="827314"/>
                </a:cubicBezTo>
                <a:cubicBezTo>
                  <a:pt x="2872425" y="610869"/>
                  <a:pt x="2811588" y="698341"/>
                  <a:pt x="2890102" y="580571"/>
                </a:cubicBezTo>
                <a:cubicBezTo>
                  <a:pt x="2918586" y="495117"/>
                  <a:pt x="2884218" y="571941"/>
                  <a:pt x="2977188" y="478971"/>
                </a:cubicBezTo>
                <a:cubicBezTo>
                  <a:pt x="3027592" y="428567"/>
                  <a:pt x="3035205" y="389841"/>
                  <a:pt x="3093302" y="348343"/>
                </a:cubicBezTo>
                <a:cubicBezTo>
                  <a:pt x="3105752" y="339450"/>
                  <a:pt x="3122331" y="338666"/>
                  <a:pt x="3136845" y="333828"/>
                </a:cubicBezTo>
                <a:cubicBezTo>
                  <a:pt x="3161035" y="314476"/>
                  <a:pt x="3183640" y="292955"/>
                  <a:pt x="3209416" y="275771"/>
                </a:cubicBezTo>
                <a:cubicBezTo>
                  <a:pt x="3227419" y="263769"/>
                  <a:pt x="3250394" y="260026"/>
                  <a:pt x="3267473" y="246743"/>
                </a:cubicBezTo>
                <a:cubicBezTo>
                  <a:pt x="3294477" y="225740"/>
                  <a:pt x="3312378" y="194293"/>
                  <a:pt x="3340045" y="174171"/>
                </a:cubicBezTo>
                <a:cubicBezTo>
                  <a:pt x="3366292" y="155082"/>
                  <a:pt x="3398759" y="146389"/>
                  <a:pt x="3427130" y="130628"/>
                </a:cubicBezTo>
                <a:cubicBezTo>
                  <a:pt x="3442379" y="122156"/>
                  <a:pt x="3454733" y="108685"/>
                  <a:pt x="3470673" y="101600"/>
                </a:cubicBezTo>
                <a:cubicBezTo>
                  <a:pt x="3498635" y="89173"/>
                  <a:pt x="3528553" y="81698"/>
                  <a:pt x="3557759" y="72571"/>
                </a:cubicBezTo>
                <a:cubicBezTo>
                  <a:pt x="3605971" y="57505"/>
                  <a:pt x="3654624" y="43883"/>
                  <a:pt x="3702902" y="29028"/>
                </a:cubicBezTo>
                <a:cubicBezTo>
                  <a:pt x="3717525" y="24529"/>
                  <a:pt x="3731392" y="17251"/>
                  <a:pt x="3746445" y="14514"/>
                </a:cubicBezTo>
                <a:cubicBezTo>
                  <a:pt x="3784822" y="7537"/>
                  <a:pt x="3823854" y="4838"/>
                  <a:pt x="3862559" y="0"/>
                </a:cubicBezTo>
                <a:cubicBezTo>
                  <a:pt x="4041569" y="4838"/>
                  <a:pt x="4220990" y="1446"/>
                  <a:pt x="4399588" y="14514"/>
                </a:cubicBezTo>
                <a:cubicBezTo>
                  <a:pt x="4454309" y="18518"/>
                  <a:pt x="4470657" y="58892"/>
                  <a:pt x="4486673" y="101600"/>
                </a:cubicBezTo>
                <a:cubicBezTo>
                  <a:pt x="4493677" y="120278"/>
                  <a:pt x="4491731" y="142093"/>
                  <a:pt x="4501188" y="159657"/>
                </a:cubicBezTo>
                <a:cubicBezTo>
                  <a:pt x="4568922" y="285450"/>
                  <a:pt x="4554405" y="267708"/>
                  <a:pt x="4631816" y="319314"/>
                </a:cubicBezTo>
                <a:cubicBezTo>
                  <a:pt x="4681369" y="418418"/>
                  <a:pt x="4638586" y="338854"/>
                  <a:pt x="4689873" y="420914"/>
                </a:cubicBezTo>
                <a:cubicBezTo>
                  <a:pt x="4704825" y="444837"/>
                  <a:pt x="4717238" y="470375"/>
                  <a:pt x="4733416" y="493486"/>
                </a:cubicBezTo>
                <a:cubicBezTo>
                  <a:pt x="4751181" y="518865"/>
                  <a:pt x="4772886" y="541274"/>
                  <a:pt x="4791473" y="566057"/>
                </a:cubicBezTo>
                <a:cubicBezTo>
                  <a:pt x="4801940" y="580012"/>
                  <a:pt x="4810363" y="595405"/>
                  <a:pt x="4820502" y="609600"/>
                </a:cubicBezTo>
                <a:cubicBezTo>
                  <a:pt x="4834562" y="629285"/>
                  <a:pt x="4851224" y="647144"/>
                  <a:pt x="4864045" y="667657"/>
                </a:cubicBezTo>
                <a:cubicBezTo>
                  <a:pt x="4875512" y="686005"/>
                  <a:pt x="4886231" y="705188"/>
                  <a:pt x="4893073" y="725714"/>
                </a:cubicBezTo>
                <a:cubicBezTo>
                  <a:pt x="4905689" y="763563"/>
                  <a:pt x="4893892" y="813617"/>
                  <a:pt x="4922102" y="841828"/>
                </a:cubicBezTo>
                <a:cubicBezTo>
                  <a:pt x="4941454" y="861181"/>
                  <a:pt x="4963062" y="878515"/>
                  <a:pt x="4980159" y="899886"/>
                </a:cubicBezTo>
                <a:cubicBezTo>
                  <a:pt x="5001953" y="927129"/>
                  <a:pt x="5013547" y="962302"/>
                  <a:pt x="5038216" y="986971"/>
                </a:cubicBezTo>
                <a:cubicBezTo>
                  <a:pt x="5076921" y="1025676"/>
                  <a:pt x="5105371" y="1078608"/>
                  <a:pt x="5154330" y="1103086"/>
                </a:cubicBezTo>
                <a:cubicBezTo>
                  <a:pt x="5199580" y="1125710"/>
                  <a:pt x="5279587" y="1164370"/>
                  <a:pt x="5313988" y="1190171"/>
                </a:cubicBezTo>
                <a:cubicBezTo>
                  <a:pt x="5341356" y="1210697"/>
                  <a:pt x="5362369" y="1238552"/>
                  <a:pt x="5386559" y="1262743"/>
                </a:cubicBezTo>
                <a:cubicBezTo>
                  <a:pt x="5391397" y="1277257"/>
                  <a:pt x="5394742" y="1292358"/>
                  <a:pt x="5401073" y="1306286"/>
                </a:cubicBezTo>
                <a:cubicBezTo>
                  <a:pt x="5418979" y="1345680"/>
                  <a:pt x="5445446" y="1381348"/>
                  <a:pt x="5459130" y="1422400"/>
                </a:cubicBezTo>
                <a:cubicBezTo>
                  <a:pt x="5468806" y="1451429"/>
                  <a:pt x="5459130" y="1499810"/>
                  <a:pt x="5488159" y="1509486"/>
                </a:cubicBezTo>
                <a:lnTo>
                  <a:pt x="5531702" y="1524000"/>
                </a:lnTo>
                <a:lnTo>
                  <a:pt x="5836502" y="1465943"/>
                </a:lnTo>
                <a:cubicBezTo>
                  <a:pt x="5856063" y="1462031"/>
                  <a:pt x="5876224" y="1459286"/>
                  <a:pt x="5894559" y="1451428"/>
                </a:cubicBezTo>
                <a:cubicBezTo>
                  <a:pt x="5910592" y="1444556"/>
                  <a:pt x="5922853" y="1430871"/>
                  <a:pt x="5938102" y="1422400"/>
                </a:cubicBezTo>
                <a:cubicBezTo>
                  <a:pt x="5966473" y="1406639"/>
                  <a:pt x="5995054" y="1390910"/>
                  <a:pt x="6025188" y="1378857"/>
                </a:cubicBezTo>
                <a:cubicBezTo>
                  <a:pt x="6043709" y="1371449"/>
                  <a:pt x="6064321" y="1370651"/>
                  <a:pt x="6083245" y="1364343"/>
                </a:cubicBezTo>
                <a:cubicBezTo>
                  <a:pt x="6107962" y="1356104"/>
                  <a:pt x="6131280" y="1344077"/>
                  <a:pt x="6155816" y="1335314"/>
                </a:cubicBezTo>
                <a:cubicBezTo>
                  <a:pt x="6199040" y="1319877"/>
                  <a:pt x="6240610" y="1294183"/>
                  <a:pt x="6286445" y="1291771"/>
                </a:cubicBezTo>
                <a:lnTo>
                  <a:pt x="6562216" y="1277257"/>
                </a:lnTo>
                <a:cubicBezTo>
                  <a:pt x="6707359" y="1282095"/>
                  <a:pt x="6853729" y="1272323"/>
                  <a:pt x="6997645" y="1291771"/>
                </a:cubicBezTo>
                <a:cubicBezTo>
                  <a:pt x="7036300" y="1296995"/>
                  <a:pt x="7065798" y="1329760"/>
                  <a:pt x="7099245" y="1349828"/>
                </a:cubicBezTo>
                <a:cubicBezTo>
                  <a:pt x="7114203" y="1358803"/>
                  <a:pt x="7127642" y="1370202"/>
                  <a:pt x="7142788" y="1378857"/>
                </a:cubicBezTo>
                <a:cubicBezTo>
                  <a:pt x="7161574" y="1389592"/>
                  <a:pt x="7183347" y="1395160"/>
                  <a:pt x="7200845" y="1407886"/>
                </a:cubicBezTo>
                <a:cubicBezTo>
                  <a:pt x="7236919" y="1434121"/>
                  <a:pt x="7267614" y="1467107"/>
                  <a:pt x="7302445" y="1494971"/>
                </a:cubicBezTo>
                <a:cubicBezTo>
                  <a:pt x="7436010" y="1601822"/>
                  <a:pt x="7323503" y="1395922"/>
                  <a:pt x="7563702" y="1756228"/>
                </a:cubicBezTo>
                <a:cubicBezTo>
                  <a:pt x="7573378" y="1770742"/>
                  <a:pt x="7580395" y="1787436"/>
                  <a:pt x="7592730" y="1799771"/>
                </a:cubicBezTo>
                <a:cubicBezTo>
                  <a:pt x="7638755" y="1845797"/>
                  <a:pt x="7691847" y="1884374"/>
                  <a:pt x="7737873" y="1930400"/>
                </a:cubicBezTo>
                <a:cubicBezTo>
                  <a:pt x="7884207" y="2076734"/>
                  <a:pt x="7714014" y="1941534"/>
                  <a:pt x="7853988" y="2046514"/>
                </a:cubicBezTo>
                <a:cubicBezTo>
                  <a:pt x="7936199" y="2169833"/>
                  <a:pt x="7797198" y="1969532"/>
                  <a:pt x="7999130" y="2191657"/>
                </a:cubicBezTo>
                <a:cubicBezTo>
                  <a:pt x="8013684" y="2207667"/>
                  <a:pt x="8018483" y="2230362"/>
                  <a:pt x="8028159" y="2249714"/>
                </a:cubicBezTo>
                <a:lnTo>
                  <a:pt x="7955588" y="2394857"/>
                </a:lnTo>
                <a:cubicBezTo>
                  <a:pt x="7945912" y="2414209"/>
                  <a:pt x="7933401" y="2432388"/>
                  <a:pt x="7926559" y="2452914"/>
                </a:cubicBezTo>
                <a:cubicBezTo>
                  <a:pt x="7921721" y="2467428"/>
                  <a:pt x="7920532" y="2483727"/>
                  <a:pt x="7912045" y="2496457"/>
                </a:cubicBezTo>
                <a:cubicBezTo>
                  <a:pt x="7891085" y="2527898"/>
                  <a:pt x="7863078" y="2554036"/>
                  <a:pt x="7839473" y="2583543"/>
                </a:cubicBezTo>
                <a:cubicBezTo>
                  <a:pt x="7824361" y="2602433"/>
                  <a:pt x="7810444" y="2622248"/>
                  <a:pt x="7795930" y="2641600"/>
                </a:cubicBezTo>
                <a:cubicBezTo>
                  <a:pt x="7791092" y="2660952"/>
                  <a:pt x="7783504" y="2679819"/>
                  <a:pt x="7781416" y="2699657"/>
                </a:cubicBezTo>
                <a:cubicBezTo>
                  <a:pt x="7781230" y="2701422"/>
                  <a:pt x="7775749" y="2927646"/>
                  <a:pt x="7752388" y="2989943"/>
                </a:cubicBezTo>
                <a:cubicBezTo>
                  <a:pt x="7746263" y="3006276"/>
                  <a:pt x="7733035" y="3018972"/>
                  <a:pt x="7723359" y="3033486"/>
                </a:cubicBezTo>
                <a:cubicBezTo>
                  <a:pt x="7718521" y="3048000"/>
                  <a:pt x="7715687" y="3063344"/>
                  <a:pt x="7708845" y="3077028"/>
                </a:cubicBezTo>
                <a:cubicBezTo>
                  <a:pt x="7701044" y="3092630"/>
                  <a:pt x="7680513" y="3103141"/>
                  <a:pt x="7679816" y="3120571"/>
                </a:cubicBezTo>
                <a:cubicBezTo>
                  <a:pt x="7675557" y="3227034"/>
                  <a:pt x="7685833" y="3333677"/>
                  <a:pt x="7694330" y="3439886"/>
                </a:cubicBezTo>
                <a:cubicBezTo>
                  <a:pt x="7699005" y="3498325"/>
                  <a:pt x="7768703" y="3551750"/>
                  <a:pt x="7795930" y="3585028"/>
                </a:cubicBezTo>
                <a:cubicBezTo>
                  <a:pt x="7822272" y="3617224"/>
                  <a:pt x="7881051" y="3700509"/>
                  <a:pt x="7897530" y="3730171"/>
                </a:cubicBezTo>
                <a:cubicBezTo>
                  <a:pt x="7904960" y="3743545"/>
                  <a:pt x="7905203" y="3760030"/>
                  <a:pt x="7912045" y="3773714"/>
                </a:cubicBezTo>
                <a:cubicBezTo>
                  <a:pt x="7919846" y="3789316"/>
                  <a:pt x="7932418" y="3802111"/>
                  <a:pt x="7941073" y="3817257"/>
                </a:cubicBezTo>
                <a:cubicBezTo>
                  <a:pt x="7971149" y="3869891"/>
                  <a:pt x="8001048" y="3922693"/>
                  <a:pt x="8028159" y="3976914"/>
                </a:cubicBezTo>
                <a:cubicBezTo>
                  <a:pt x="8078007" y="4076610"/>
                  <a:pt x="8034920" y="4020340"/>
                  <a:pt x="8086216" y="4107543"/>
                </a:cubicBezTo>
                <a:cubicBezTo>
                  <a:pt x="8123659" y="4171197"/>
                  <a:pt x="8169303" y="4230174"/>
                  <a:pt x="8202330" y="4296228"/>
                </a:cubicBezTo>
                <a:cubicBezTo>
                  <a:pt x="8212006" y="4315581"/>
                  <a:pt x="8220227" y="4335732"/>
                  <a:pt x="8231359" y="4354286"/>
                </a:cubicBezTo>
                <a:cubicBezTo>
                  <a:pt x="8267096" y="4413848"/>
                  <a:pt x="8293264" y="4446501"/>
                  <a:pt x="8332959" y="4499428"/>
                </a:cubicBezTo>
                <a:cubicBezTo>
                  <a:pt x="8362604" y="4603185"/>
                  <a:pt x="8366479" y="4622312"/>
                  <a:pt x="8405530" y="4731657"/>
                </a:cubicBezTo>
                <a:cubicBezTo>
                  <a:pt x="8414293" y="4756193"/>
                  <a:pt x="8427072" y="4779273"/>
                  <a:pt x="8434559" y="4804228"/>
                </a:cubicBezTo>
                <a:cubicBezTo>
                  <a:pt x="8511328" y="5060124"/>
                  <a:pt x="8447651" y="4954497"/>
                  <a:pt x="8521645" y="5065486"/>
                </a:cubicBezTo>
                <a:cubicBezTo>
                  <a:pt x="8526483" y="5104191"/>
                  <a:pt x="8538323" y="5142654"/>
                  <a:pt x="8536159" y="5181600"/>
                </a:cubicBezTo>
                <a:cubicBezTo>
                  <a:pt x="8533422" y="5230863"/>
                  <a:pt x="8523724" y="5280278"/>
                  <a:pt x="8507130" y="5326743"/>
                </a:cubicBezTo>
                <a:cubicBezTo>
                  <a:pt x="8498994" y="5349524"/>
                  <a:pt x="8480093" y="5367116"/>
                  <a:pt x="8463588" y="5384800"/>
                </a:cubicBezTo>
                <a:cubicBezTo>
                  <a:pt x="8412234" y="5439822"/>
                  <a:pt x="8357149" y="5491238"/>
                  <a:pt x="8303930" y="5544457"/>
                </a:cubicBezTo>
                <a:lnTo>
                  <a:pt x="8245873" y="5602514"/>
                </a:lnTo>
                <a:lnTo>
                  <a:pt x="8173302" y="5675086"/>
                </a:lnTo>
                <a:cubicBezTo>
                  <a:pt x="8168464" y="5689600"/>
                  <a:pt x="8166897" y="5705654"/>
                  <a:pt x="8158788" y="5718628"/>
                </a:cubicBezTo>
                <a:cubicBezTo>
                  <a:pt x="8142369" y="5744898"/>
                  <a:pt x="8123884" y="5770618"/>
                  <a:pt x="8100730" y="5791200"/>
                </a:cubicBezTo>
                <a:cubicBezTo>
                  <a:pt x="8064126" y="5823737"/>
                  <a:pt x="7924173" y="5883285"/>
                  <a:pt x="7897530" y="5892800"/>
                </a:cubicBezTo>
                <a:cubicBezTo>
                  <a:pt x="7874298" y="5901097"/>
                  <a:pt x="7848892" y="5901331"/>
                  <a:pt x="7824959" y="5907314"/>
                </a:cubicBezTo>
                <a:cubicBezTo>
                  <a:pt x="7810116" y="5911025"/>
                  <a:pt x="7796070" y="5917432"/>
                  <a:pt x="7781416" y="5921828"/>
                </a:cubicBezTo>
                <a:cubicBezTo>
                  <a:pt x="7747680" y="5931949"/>
                  <a:pt x="7713683" y="5941181"/>
                  <a:pt x="7679816" y="5950857"/>
                </a:cubicBezTo>
                <a:cubicBezTo>
                  <a:pt x="7554026" y="5946019"/>
                  <a:pt x="7427704" y="5948869"/>
                  <a:pt x="7302445" y="5936343"/>
                </a:cubicBezTo>
                <a:cubicBezTo>
                  <a:pt x="7254698" y="5931568"/>
                  <a:pt x="7232490" y="5890895"/>
                  <a:pt x="7200845" y="5863771"/>
                </a:cubicBezTo>
                <a:cubicBezTo>
                  <a:pt x="7108312" y="5784457"/>
                  <a:pt x="7177418" y="5854650"/>
                  <a:pt x="7070216" y="5776686"/>
                </a:cubicBezTo>
                <a:cubicBezTo>
                  <a:pt x="7039656" y="5754461"/>
                  <a:pt x="7011372" y="5729218"/>
                  <a:pt x="6983130" y="5704114"/>
                </a:cubicBezTo>
                <a:cubicBezTo>
                  <a:pt x="6899333" y="5629627"/>
                  <a:pt x="6977647" y="5684116"/>
                  <a:pt x="6867016" y="5573486"/>
                </a:cubicBezTo>
                <a:cubicBezTo>
                  <a:pt x="6828648" y="5535118"/>
                  <a:pt x="6678503" y="5451360"/>
                  <a:pt x="6663816" y="5442857"/>
                </a:cubicBezTo>
                <a:cubicBezTo>
                  <a:pt x="6509328" y="5353417"/>
                  <a:pt x="6565458" y="5381043"/>
                  <a:pt x="6402559" y="5326743"/>
                </a:cubicBezTo>
                <a:cubicBezTo>
                  <a:pt x="6348092" y="5290431"/>
                  <a:pt x="6369451" y="5297619"/>
                  <a:pt x="6300959" y="5283200"/>
                </a:cubicBezTo>
                <a:cubicBezTo>
                  <a:pt x="6228538" y="5267953"/>
                  <a:pt x="6083245" y="5239657"/>
                  <a:pt x="6083245" y="5239657"/>
                </a:cubicBezTo>
                <a:cubicBezTo>
                  <a:pt x="5947778" y="5244495"/>
                  <a:pt x="5811768" y="5241114"/>
                  <a:pt x="5676845" y="5254171"/>
                </a:cubicBezTo>
                <a:cubicBezTo>
                  <a:pt x="5659482" y="5255851"/>
                  <a:pt x="5647410" y="5272940"/>
                  <a:pt x="5633302" y="5283200"/>
                </a:cubicBezTo>
                <a:cubicBezTo>
                  <a:pt x="5545564" y="5347010"/>
                  <a:pt x="5479698" y="5395972"/>
                  <a:pt x="5401073" y="5471886"/>
                </a:cubicBezTo>
                <a:cubicBezTo>
                  <a:pt x="5297706" y="5571688"/>
                  <a:pt x="5197873" y="5675086"/>
                  <a:pt x="5096273" y="5776686"/>
                </a:cubicBezTo>
                <a:cubicBezTo>
                  <a:pt x="5067245" y="5805714"/>
                  <a:pt x="5030309" y="5828569"/>
                  <a:pt x="5009188" y="5863771"/>
                </a:cubicBezTo>
                <a:cubicBezTo>
                  <a:pt x="4910932" y="6027532"/>
                  <a:pt x="5033421" y="5830725"/>
                  <a:pt x="4849530" y="6081486"/>
                </a:cubicBezTo>
                <a:cubicBezTo>
                  <a:pt x="4832847" y="6104235"/>
                  <a:pt x="4824565" y="6132827"/>
                  <a:pt x="4805988" y="6154057"/>
                </a:cubicBezTo>
                <a:cubicBezTo>
                  <a:pt x="4790058" y="6172262"/>
                  <a:pt x="4765035" y="6180495"/>
                  <a:pt x="4747930" y="6197600"/>
                </a:cubicBezTo>
                <a:cubicBezTo>
                  <a:pt x="4711564" y="6233966"/>
                  <a:pt x="4682696" y="6277348"/>
                  <a:pt x="4646330" y="6313714"/>
                </a:cubicBezTo>
                <a:cubicBezTo>
                  <a:pt x="4633995" y="6326049"/>
                  <a:pt x="4617580" y="6333498"/>
                  <a:pt x="4602788" y="6342743"/>
                </a:cubicBezTo>
                <a:cubicBezTo>
                  <a:pt x="4578865" y="6357695"/>
                  <a:pt x="4554407" y="6371772"/>
                  <a:pt x="4530216" y="6386286"/>
                </a:cubicBezTo>
                <a:cubicBezTo>
                  <a:pt x="4515702" y="6371772"/>
                  <a:pt x="4504616" y="6352712"/>
                  <a:pt x="4486673" y="6342743"/>
                </a:cubicBezTo>
                <a:cubicBezTo>
                  <a:pt x="4459925" y="6327883"/>
                  <a:pt x="4429273" y="6321135"/>
                  <a:pt x="4399588" y="6313714"/>
                </a:cubicBezTo>
                <a:cubicBezTo>
                  <a:pt x="4261188" y="6279115"/>
                  <a:pt x="4361342" y="6301531"/>
                  <a:pt x="4094788" y="6270171"/>
                </a:cubicBezTo>
                <a:cubicBezTo>
                  <a:pt x="3905042" y="6127863"/>
                  <a:pt x="4141754" y="6303718"/>
                  <a:pt x="3993188" y="6197600"/>
                </a:cubicBezTo>
                <a:cubicBezTo>
                  <a:pt x="3973503" y="6183539"/>
                  <a:pt x="3955258" y="6167476"/>
                  <a:pt x="3935130" y="6154057"/>
                </a:cubicBezTo>
                <a:cubicBezTo>
                  <a:pt x="3911657" y="6138409"/>
                  <a:pt x="3887220" y="6124214"/>
                  <a:pt x="3862559" y="6110514"/>
                </a:cubicBezTo>
                <a:cubicBezTo>
                  <a:pt x="3843645" y="6100006"/>
                  <a:pt x="3821811" y="6094468"/>
                  <a:pt x="3804502" y="6081486"/>
                </a:cubicBezTo>
                <a:cubicBezTo>
                  <a:pt x="3605904" y="5932537"/>
                  <a:pt x="3762239" y="6016812"/>
                  <a:pt x="3630330" y="5950857"/>
                </a:cubicBezTo>
                <a:cubicBezTo>
                  <a:pt x="3566681" y="5823557"/>
                  <a:pt x="3645825" y="5966548"/>
                  <a:pt x="3499702" y="5791200"/>
                </a:cubicBezTo>
                <a:cubicBezTo>
                  <a:pt x="3481642" y="5769528"/>
                  <a:pt x="3469668" y="5743394"/>
                  <a:pt x="3456159" y="5718628"/>
                </a:cubicBezTo>
                <a:cubicBezTo>
                  <a:pt x="3430777" y="5672094"/>
                  <a:pt x="3400736" y="5610416"/>
                  <a:pt x="3383588" y="5558971"/>
                </a:cubicBezTo>
                <a:cubicBezTo>
                  <a:pt x="3377280" y="5540047"/>
                  <a:pt x="3380806" y="5517047"/>
                  <a:pt x="3369073" y="5500914"/>
                </a:cubicBezTo>
                <a:cubicBezTo>
                  <a:pt x="3340903" y="5462180"/>
                  <a:pt x="3299513" y="5434914"/>
                  <a:pt x="3267473" y="5399314"/>
                </a:cubicBezTo>
                <a:cubicBezTo>
                  <a:pt x="3255804" y="5386348"/>
                  <a:pt x="3248911" y="5369726"/>
                  <a:pt x="3238445" y="5355771"/>
                </a:cubicBezTo>
                <a:cubicBezTo>
                  <a:pt x="3182081" y="5280618"/>
                  <a:pt x="3185693" y="5288505"/>
                  <a:pt x="3122330" y="5225143"/>
                </a:cubicBezTo>
                <a:cubicBezTo>
                  <a:pt x="3112654" y="5205791"/>
                  <a:pt x="3100144" y="5187612"/>
                  <a:pt x="3093302" y="5167086"/>
                </a:cubicBezTo>
                <a:cubicBezTo>
                  <a:pt x="3014587" y="4930938"/>
                  <a:pt x="3052500" y="4973168"/>
                  <a:pt x="3078788" y="4644571"/>
                </a:cubicBezTo>
                <a:cubicBezTo>
                  <a:pt x="3016511" y="4520019"/>
                  <a:pt x="3088278" y="4615543"/>
                  <a:pt x="3006216" y="4615543"/>
                </a:cubicBezTo>
                <a:cubicBezTo>
                  <a:pt x="2988772" y="4615543"/>
                  <a:pt x="2977187" y="4596190"/>
                  <a:pt x="2962673" y="4586514"/>
                </a:cubicBezTo>
                <a:cubicBezTo>
                  <a:pt x="2952997" y="4572000"/>
                  <a:pt x="2942890" y="4557763"/>
                  <a:pt x="2933645" y="4542971"/>
                </a:cubicBezTo>
                <a:cubicBezTo>
                  <a:pt x="2918693" y="4519048"/>
                  <a:pt x="2907422" y="4492668"/>
                  <a:pt x="2890102" y="4470400"/>
                </a:cubicBezTo>
                <a:cubicBezTo>
                  <a:pt x="2867378" y="4441183"/>
                  <a:pt x="2824434" y="4401280"/>
                  <a:pt x="2788502" y="4383314"/>
                </a:cubicBezTo>
                <a:cubicBezTo>
                  <a:pt x="2774818" y="4376472"/>
                  <a:pt x="2759473" y="4373638"/>
                  <a:pt x="2744959" y="4368800"/>
                </a:cubicBezTo>
                <a:cubicBezTo>
                  <a:pt x="2730445" y="4359124"/>
                  <a:pt x="2717018" y="4347572"/>
                  <a:pt x="2701416" y="4339771"/>
                </a:cubicBezTo>
                <a:cubicBezTo>
                  <a:pt x="2621975" y="4300051"/>
                  <a:pt x="2515771" y="4334730"/>
                  <a:pt x="2440159" y="4339771"/>
                </a:cubicBezTo>
                <a:cubicBezTo>
                  <a:pt x="2387013" y="4357487"/>
                  <a:pt x="2337804" y="4375128"/>
                  <a:pt x="2280502" y="4383314"/>
                </a:cubicBezTo>
                <a:cubicBezTo>
                  <a:pt x="2218055" y="4392235"/>
                  <a:pt x="2154613" y="4391847"/>
                  <a:pt x="2091816" y="4397828"/>
                </a:cubicBezTo>
                <a:cubicBezTo>
                  <a:pt x="2052986" y="4401526"/>
                  <a:pt x="2014441" y="4407785"/>
                  <a:pt x="1975702" y="4412343"/>
                </a:cubicBezTo>
                <a:lnTo>
                  <a:pt x="1845073" y="4426857"/>
                </a:lnTo>
                <a:cubicBezTo>
                  <a:pt x="1695143" y="4476833"/>
                  <a:pt x="1908480" y="4410051"/>
                  <a:pt x="1511245" y="4455886"/>
                </a:cubicBezTo>
                <a:cubicBezTo>
                  <a:pt x="1480848" y="4459393"/>
                  <a:pt x="1452569" y="4473550"/>
                  <a:pt x="1424159" y="4484914"/>
                </a:cubicBezTo>
                <a:cubicBezTo>
                  <a:pt x="1333067" y="4521352"/>
                  <a:pt x="1376864" y="4507624"/>
                  <a:pt x="1293530" y="4528457"/>
                </a:cubicBezTo>
                <a:cubicBezTo>
                  <a:pt x="1195550" y="4463135"/>
                  <a:pt x="1318195" y="4535855"/>
                  <a:pt x="1148388" y="4484914"/>
                </a:cubicBezTo>
                <a:cubicBezTo>
                  <a:pt x="1131680" y="4479902"/>
                  <a:pt x="1119991" y="4464541"/>
                  <a:pt x="1104845" y="4455886"/>
                </a:cubicBezTo>
                <a:cubicBezTo>
                  <a:pt x="1059674" y="4430074"/>
                  <a:pt x="1041822" y="4429975"/>
                  <a:pt x="1003245" y="4397828"/>
                </a:cubicBezTo>
                <a:cubicBezTo>
                  <a:pt x="987476" y="4384688"/>
                  <a:pt x="977645" y="4364254"/>
                  <a:pt x="959702" y="4354286"/>
                </a:cubicBezTo>
                <a:cubicBezTo>
                  <a:pt x="932954" y="4339426"/>
                  <a:pt x="899985" y="4338941"/>
                  <a:pt x="872616" y="4325257"/>
                </a:cubicBezTo>
                <a:cubicBezTo>
                  <a:pt x="776828" y="4277363"/>
                  <a:pt x="775363" y="4282290"/>
                  <a:pt x="683930" y="4209143"/>
                </a:cubicBezTo>
                <a:cubicBezTo>
                  <a:pt x="650367" y="4182292"/>
                  <a:pt x="605089" y="4123374"/>
                  <a:pt x="582330" y="4093028"/>
                </a:cubicBezTo>
                <a:cubicBezTo>
                  <a:pt x="571864" y="4079073"/>
                  <a:pt x="560011" y="4065588"/>
                  <a:pt x="553302" y="4049486"/>
                </a:cubicBezTo>
                <a:cubicBezTo>
                  <a:pt x="535649" y="4007118"/>
                  <a:pt x="509759" y="3918857"/>
                  <a:pt x="509759" y="3918857"/>
                </a:cubicBezTo>
                <a:cubicBezTo>
                  <a:pt x="514597" y="3822095"/>
                  <a:pt x="515880" y="3725090"/>
                  <a:pt x="524273" y="3628571"/>
                </a:cubicBezTo>
                <a:cubicBezTo>
                  <a:pt x="525598" y="3613329"/>
                  <a:pt x="535077" y="3599871"/>
                  <a:pt x="538788" y="3585028"/>
                </a:cubicBezTo>
                <a:cubicBezTo>
                  <a:pt x="547462" y="3550334"/>
                  <a:pt x="561831" y="3458688"/>
                  <a:pt x="582330" y="3410857"/>
                </a:cubicBezTo>
                <a:cubicBezTo>
                  <a:pt x="590853" y="3390970"/>
                  <a:pt x="601683" y="3372152"/>
                  <a:pt x="611359" y="3352800"/>
                </a:cubicBezTo>
                <a:cubicBezTo>
                  <a:pt x="606521" y="3149600"/>
                  <a:pt x="604368" y="2946318"/>
                  <a:pt x="596845" y="2743200"/>
                </a:cubicBezTo>
                <a:cubicBezTo>
                  <a:pt x="594689" y="2684981"/>
                  <a:pt x="593756" y="2626155"/>
                  <a:pt x="582330" y="2569028"/>
                </a:cubicBezTo>
                <a:cubicBezTo>
                  <a:pt x="578909" y="2551923"/>
                  <a:pt x="563441" y="2539681"/>
                  <a:pt x="553302" y="2525486"/>
                </a:cubicBezTo>
                <a:cubicBezTo>
                  <a:pt x="539241" y="2505801"/>
                  <a:pt x="523178" y="2487556"/>
                  <a:pt x="509759" y="2467428"/>
                </a:cubicBezTo>
                <a:cubicBezTo>
                  <a:pt x="494111" y="2443955"/>
                  <a:pt x="482274" y="2418051"/>
                  <a:pt x="466216" y="2394857"/>
                </a:cubicBezTo>
                <a:cubicBezTo>
                  <a:pt x="438677" y="2355079"/>
                  <a:pt x="379130" y="2278743"/>
                  <a:pt x="379130" y="2278743"/>
                </a:cubicBezTo>
                <a:cubicBezTo>
                  <a:pt x="374292" y="2264229"/>
                  <a:pt x="373509" y="2247650"/>
                  <a:pt x="364616" y="2235200"/>
                </a:cubicBezTo>
                <a:cubicBezTo>
                  <a:pt x="332620" y="2190406"/>
                  <a:pt x="304858" y="2176009"/>
                  <a:pt x="263016" y="2148114"/>
                </a:cubicBezTo>
                <a:cubicBezTo>
                  <a:pt x="253340" y="2128762"/>
                  <a:pt x="242775" y="2109829"/>
                  <a:pt x="233988" y="2090057"/>
                </a:cubicBezTo>
                <a:cubicBezTo>
                  <a:pt x="223407" y="2066249"/>
                  <a:pt x="217612" y="2040261"/>
                  <a:pt x="204959" y="2017486"/>
                </a:cubicBezTo>
                <a:cubicBezTo>
                  <a:pt x="193211" y="1996340"/>
                  <a:pt x="172234" y="1981065"/>
                  <a:pt x="161416" y="1959428"/>
                </a:cubicBezTo>
                <a:cubicBezTo>
                  <a:pt x="142930" y="1922455"/>
                  <a:pt x="136359" y="1880287"/>
                  <a:pt x="117873" y="1843314"/>
                </a:cubicBezTo>
                <a:cubicBezTo>
                  <a:pt x="102271" y="1812109"/>
                  <a:pt x="59816" y="1756228"/>
                  <a:pt x="59816" y="1756228"/>
                </a:cubicBezTo>
                <a:cubicBezTo>
                  <a:pt x="54978" y="1741714"/>
                  <a:pt x="52144" y="1726370"/>
                  <a:pt x="45302" y="1712686"/>
                </a:cubicBezTo>
                <a:cubicBezTo>
                  <a:pt x="37501" y="1697084"/>
                  <a:pt x="18437" y="1686452"/>
                  <a:pt x="16273" y="1669143"/>
                </a:cubicBezTo>
                <a:cubicBezTo>
                  <a:pt x="0" y="1538959"/>
                  <a:pt x="50479" y="1650557"/>
                  <a:pt x="59816" y="1538514"/>
                </a:cubicBezTo>
                <a:cubicBezTo>
                  <a:pt x="67851" y="1442086"/>
                  <a:pt x="59816" y="1344990"/>
                  <a:pt x="59816" y="1248228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7410" name="Picture 2" descr="http://all-about-holes.wikispaces.com/file/view/squid.jpg/183993637/squid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2428868"/>
            <a:ext cx="3619500" cy="28479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-71462"/>
            <a:ext cx="8929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>
                <a:solidFill>
                  <a:schemeClr val="bg1"/>
                </a:solidFill>
              </a:rPr>
              <a:t>Tap the squid to make it ink.</a:t>
            </a:r>
            <a:endParaRPr lang="en-AU" sz="3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43895"/>
            <a:ext cx="8929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chemeClr val="bg1"/>
                </a:solidFill>
              </a:rPr>
              <a:t>Golpee ligeramente el calamar para hacerle la tinta.</a:t>
            </a:r>
            <a:endParaRPr lang="en-AU" sz="3200" dirty="0">
              <a:solidFill>
                <a:schemeClr val="bg1"/>
              </a:solidFill>
            </a:endParaRPr>
          </a:p>
        </p:txBody>
      </p:sp>
      <p:pic>
        <p:nvPicPr>
          <p:cNvPr id="8" name="tap the squid to make it ink.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pic>
        <p:nvPicPr>
          <p:cNvPr id="9" name="Golpee ligeramente el calamar para hacerle la tinta.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21428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2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1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700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7" grpId="0" animBg="1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642918"/>
            <a:ext cx="9144000" cy="6215082"/>
            <a:chOff x="0" y="2214554"/>
            <a:chExt cx="9144000" cy="4643446"/>
          </a:xfr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grpSpPr>
        <p:sp>
          <p:nvSpPr>
            <p:cNvPr id="4" name="Rectangle 3"/>
            <p:cNvSpPr/>
            <p:nvPr/>
          </p:nvSpPr>
          <p:spPr>
            <a:xfrm>
              <a:off x="0" y="2643182"/>
              <a:ext cx="9144000" cy="4214818"/>
            </a:xfrm>
            <a:prstGeom prst="rect">
              <a:avLst/>
            </a:prstGeom>
            <a:grpFill/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" name="Double Wave 4"/>
            <p:cNvSpPr/>
            <p:nvPr/>
          </p:nvSpPr>
          <p:spPr>
            <a:xfrm>
              <a:off x="0" y="2214554"/>
              <a:ext cx="9144000" cy="3214710"/>
            </a:xfrm>
            <a:prstGeom prst="doubleWav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0" y="5773183"/>
            <a:ext cx="8929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>
                <a:solidFill>
                  <a:schemeClr val="bg1"/>
                </a:solidFill>
              </a:rPr>
              <a:t>Tap the board and see what happens!</a:t>
            </a:r>
            <a:endParaRPr lang="en-AU" sz="32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6273249"/>
            <a:ext cx="8929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¡Golpee ligeramente al tablero y vea qué sucede! </a:t>
            </a:r>
            <a:endParaRPr lang="es-ES" sz="3200" dirty="0"/>
          </a:p>
        </p:txBody>
      </p:sp>
      <p:pic>
        <p:nvPicPr>
          <p:cNvPr id="8" name="tap the board and see what happens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pic>
        <p:nvPicPr>
          <p:cNvPr id="9" name="Golpee ligeramente al tablero y vea qué suced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214282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5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1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050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7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2" y="1208774"/>
            <a:ext cx="8929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chemeClr val="bg1"/>
                </a:solidFill>
              </a:rPr>
              <a:t>¿Qué animal está ocultando en el coral? ¡Golpee ligeramente al tablero para descubrir! </a:t>
            </a:r>
            <a:endParaRPr lang="es-ES" sz="3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8929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What animal is hiding in the coral? Tap the board to find out! </a:t>
            </a:r>
            <a:endParaRPr lang="en-AU" sz="3200" dirty="0">
              <a:solidFill>
                <a:schemeClr val="bg1"/>
              </a:solidFill>
            </a:endParaRPr>
          </a:p>
        </p:txBody>
      </p:sp>
      <p:pic>
        <p:nvPicPr>
          <p:cNvPr id="2057" name="Picture 9" descr="C:\Documents and Settings\mhutchings\Local Settings\Temporary Internet Files\Content.IE5\82MUDU16\MC90008402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29454" y="3429000"/>
            <a:ext cx="1692852" cy="176940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643470" y="5130241"/>
            <a:ext cx="2357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A sting ray!</a:t>
            </a:r>
            <a:endParaRPr lang="en-AU" sz="3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5780806"/>
            <a:ext cx="29289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>
                <a:solidFill>
                  <a:schemeClr val="bg1"/>
                </a:solidFill>
              </a:rPr>
              <a:t>¡Un </a:t>
            </a:r>
            <a:r>
              <a:rPr lang="en-AU" sz="3200" dirty="0" err="1" smtClean="0">
                <a:solidFill>
                  <a:schemeClr val="bg1"/>
                </a:solidFill>
              </a:rPr>
              <a:t>rayo</a:t>
            </a:r>
            <a:r>
              <a:rPr lang="en-AU" sz="3200" dirty="0" smtClean="0">
                <a:solidFill>
                  <a:schemeClr val="bg1"/>
                </a:solidFill>
              </a:rPr>
              <a:t> de </a:t>
            </a:r>
            <a:r>
              <a:rPr lang="en-AU" sz="3200" dirty="0" err="1" smtClean="0">
                <a:solidFill>
                  <a:schemeClr val="bg1"/>
                </a:solidFill>
              </a:rPr>
              <a:t>picadura</a:t>
            </a:r>
            <a:r>
              <a:rPr lang="en-AU" sz="3200" dirty="0" smtClean="0">
                <a:solidFill>
                  <a:schemeClr val="bg1"/>
                </a:solidFill>
              </a:rPr>
              <a:t>! </a:t>
            </a:r>
            <a:endParaRPr lang="en-AU" sz="3200" dirty="0">
              <a:solidFill>
                <a:schemeClr val="bg1"/>
              </a:solidFill>
            </a:endParaRPr>
          </a:p>
        </p:txBody>
      </p:sp>
      <p:pic>
        <p:nvPicPr>
          <p:cNvPr id="7" name="What animal is hiding in the coral Tap the board to find ou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pic>
        <p:nvPicPr>
          <p:cNvPr id="8" name="Qué animal está ocultando en el coral Golpee ligeramente al tablero para descubrir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285720" y="6553200"/>
            <a:ext cx="304800" cy="304800"/>
          </a:xfrm>
          <a:prstGeom prst="rect">
            <a:avLst/>
          </a:prstGeom>
        </p:spPr>
      </p:pic>
      <p:pic>
        <p:nvPicPr>
          <p:cNvPr id="9" name="A sting ray.wav">
            <a:hlinkClick r:id="" action="ppaction://media"/>
          </p:cNvPr>
          <p:cNvPicPr>
            <a:picLocks noRot="1" noChangeAspect="1"/>
          </p:cNvPicPr>
          <p:nvPr>
            <a:wavAudioFile r:embed="rId3" name="A sting ray.wav"/>
          </p:nvPr>
        </p:nvPicPr>
        <p:blipFill>
          <a:blip r:embed="rId10"/>
          <a:stretch>
            <a:fillRect/>
          </a:stretch>
        </p:blipFill>
        <p:spPr>
          <a:xfrm>
            <a:off x="571472" y="6553200"/>
            <a:ext cx="304800" cy="304800"/>
          </a:xfrm>
          <a:prstGeom prst="rect">
            <a:avLst/>
          </a:prstGeom>
        </p:spPr>
      </p:pic>
      <p:pic>
        <p:nvPicPr>
          <p:cNvPr id="10" name="Un rayo de picadura.wav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1"/>
          <a:stretch>
            <a:fillRect/>
          </a:stretch>
        </p:blipFill>
        <p:spPr>
          <a:xfrm>
            <a:off x="857224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00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1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00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200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1"/>
                            </p:stCondLst>
                            <p:childTnLst>
                              <p:par>
                                <p:cTn id="3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325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4" grpId="0"/>
      <p:bldP spid="5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786446" y="1643050"/>
          <a:ext cx="947742" cy="947742"/>
        </p:xfrm>
        <a:graphic>
          <a:graphicData uri="http://schemas.openxmlformats.org/presentationml/2006/ole">
            <p:oleObj spid="_x0000_s3074" name="Sound Recorder Document" r:id="rId9" imgW="304520" imgH="304520" progId="SoundRec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0"/>
            <a:ext cx="9858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What animal makes this sound?</a:t>
            </a:r>
            <a:endParaRPr lang="en-AU" sz="5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714356"/>
            <a:ext cx="9644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 smtClean="0">
                <a:solidFill>
                  <a:schemeClr val="bg1"/>
                </a:solidFill>
              </a:rPr>
              <a:t>¿Qué animal hace este sonido? </a:t>
            </a:r>
            <a:endParaRPr lang="es-ES" sz="5400" dirty="0">
              <a:solidFill>
                <a:schemeClr val="bg1"/>
              </a:solidFill>
            </a:endParaRPr>
          </a:p>
        </p:txBody>
      </p:sp>
      <p:sp>
        <p:nvSpPr>
          <p:cNvPr id="3076" name="AutoShape 4" descr="data:image/jpg;base64,/9j/4AAQSkZJRgABAQAAAQABAAD/2wBDAAkGBwgHBgkIBwgKCgkLDRYPDQwMDRsUFRAWIB0iIiAdHx8kKDQsJCYxJx8fLT0tMTU3Ojo6Iys/RD84QzQ5Ojf/2wBDAQoKCg0MDRoPDxo3JR8lNzc3Nzc3Nzc3Nzc3Nzc3Nzc3Nzc3Nzc3Nzc3Nzc3Nzc3Nzc3Nzc3Nzc3Nzc3Nzc3Nzf/wAARCADGAP8DASIAAhEBAxEB/8QAHAAAAgIDAQEAAAAAAAAAAAAABAUDBgACBwEI/8QAOBAAAgEDAwIEBAUEAgICAwAAAQIDAAQRBRIhMUETIlFhBjJxgRRCkaGxI1LB0eHwYvEVMySCkv/EABgBAAMBAQAAAAAAAAAAAAAAAAECAwAE/8QAIhEAAgMAAwEAAgMBAAAAAAAAAAECESEDEjFBUWETMnEi/9oADAMBAAIRAxEAPwDrWpHEqcZ4oVlDJ6/T+Kk1Rj+J742jGKjDhEBFSu2OgXwMsfX1ohEEeN2D9agguQZsY4Jqa9LeHlTzQSVWFyfgn1mPILp1Bz0pNDdsCyvjINPJC0oIYUou7U7iU6DnFRnFPTp4p0qJopQxDA0zjnGBk1XVl2SKpBz60zU7kzXPTTwrKh3BNGpBBH0olbxD2/iq7G5yRuqK4vfB6NyPerRkyTii0m6UkcgZrSbUTGG2HdjuOlVN9TYDeOvTFSrqxfAZTuQcr2qt/WT6WOW11omPixn14Gcj2qdfiG3aLBIGejHpVI1a9+Z4hyOcLzu9qE/FJ4UQkAIJ6Nx7/wCKe7B/Gjognadt8ajYPXg15JdAHC9KQ6drsU9sXkcAAEn1zjP8c1G2owoF3MC/VvY1mL1LJbXDPz2PfFMYmYjtz0GaqtrqIJCxAF/r0qw2lwsiDOc/SmTEkgqaYKpORmgzKSQSf1rW4yzgc4zzmscYj25y3tQt2CkbxXYbILA8/apy2/BAFKmhdSCPL7UxsyQmXwCT0rJ3jM1XgZajYOTWtwVft96Hml2EqGPHfNYkqsnDCmv4Kl9IZ3VQQDx7Up1Wbw1UKMZxR8x3SnH80g1uYZxmg3SDFA1w4ljI4NVXUbMJK2D1NN3nZRxnnuDUEg/EEKBhs96S906FHBGtuxOcD3NTwWoQrjhhVxs4NIt7QLJEk8jcmZ8gfb0qOx0zT5VkleeQEN5VTB2j3z1qtC9ZfgrZilPRn9xnrU1hYtJcgEHHJJ79KZmCJZiobcAc7ugo2wWP8QuAvGf4or0i8LZrkwS6CkcYFDCQum0Hr3o3WYhNcgHsMZoJIBGwGahJPsUjVG1vb7W3N9TXs1wvybhkfzRG7yE8DjFIrgSLdHHTimk0kLFW9J45dzlWGK8ljBOAM5oiONWUcc4zWxiCJycmhVoZOmILm0CXHiAdeuaEkvHinAQjA9RT25jJU7sY7Z71XLuNPHyeOe31qM4s6OOV+m93qD7SUIUgeY57e3rQFzcM3UYYebBPX1qG+lUSlVyQRgqe/wBKChj3vvdyy/lU9zVOOLeBnJJWEQTXM53JjGOS3H296YR2jMwbxG3kAHb2qC2fLCNBj2p7aQKsYdVJx1AHNdMeNHJycrAXsCG+RT5eBzx96GkgKjayAY5HHHuKshARflyRUcqQNFuwT3wOSKp/Gif8rKhLEsZIUHk5wOlRAOdpVmIBLHJwWxj96cS2wmyARkE9BgUumi8GVcA7ScHNSlAtHkDdPlIQNv8ADX8zA46dvWrRo9wHACJK69BI7bR9u9UKN1SZN5LRr1RfSrjpl/4sQCMqnOCCaRxpjSpotZjxCHLbuKGDuJdw24/etIJJDBtLAr6CtYG3SYIPHeh6TqkNIRvXlRj3qOZdnKk1Nbjycdq0nwM5wBTUKgJpN+7nB96FSRkl+bC55FHCHcu4frQtwigH2pKbD4bP5juzx61Vdek/rHGDjse9WQFihBOO1VfWBunPH61pDwwWW6tcTpEudz8AAZ/anaaxBoyMlvBGrMOZSMk/ekEsklvDNNCdsoGEPcZ/4pJd3+dMh3//AGAYYH1HBrRouvLLJJqyXZlYhQQQcgY68/zUdnOEecxud3lJwfb/AIqo2eprG8sbZyUHQ9MZFMLDUFYzFWyfKCfp/wC6dAb9LF+F1G5ctZ28ky7NzbBnb1qKw1CRLvDHBGc5HP8A7pXbfEtzawyJA3BYDOfSphI814Zmxuk8zY9cULSYvX6dh1VMEsSeBmlDlzGHyW5p7qUbSYABGR+tBW0ITCyLwfbpSzu6JJ5YPDuZRkHJFR3ERUhtmexGKPutluN0YwCKHFxuh3Fcke1Kkl6bXoueN4zvO4ZrVLliwU5PPU0waWOWPJXGBQTPFu2pkt70H+hl+yG7nIGCOp6mq/qlu0hLIGBxnr1qwXvmXJGM9qBuZo4oOTg/+QoU/o8XuFGvXfxgkhz7d8VoJyOPU8nsKI16VXmDxYGTz6n3pU8nIGDnFdHEsG5B7p0gEoYk7s4qwWl2WQAEjaf0FUW3u3MmCOAccD9qcwagy8KenB471aDOLkRblkVojyNvUjNDTTxmJkBwOvXPFIGv5iPKwLjjAPah57uQBijE568d6fsS6sdrcQorYz7ZwKXzTKY+TnOeTSxbiSQHf0buTmirYxFdhk56cDOanIrEWvKAxJ6k5plYXrRkMijjrj070FrlhJbBZlGFPcDpQFndyKwxtB7hh1qcjqjTR0vRdYDR7ZioYdwevt705jZGO6MqQfSqHpUPiRpMJt4IyO2Kt+kKwIDbgDyOM4qd7Qk40h/byYwpGDiiWhDR7/egox5hx/xRgl820kfQVRbhDURbFBI49hQF4mQSpwAelH3WQgwcH1zS2WY7Tnn3oNUFNtgryAAjjp6Uh1EguxODzTeRsu3Jyf0FIdQzvbGcepqUi8ELrmCd4WngUbYslstt6+nr9Ko97C0ZZVbeNxJYHqe/virTq9+WkiskZQpYKGPGMmkWr2C20gUBeTxsYkUUi8l1VCAIzMxLYOMZraMTQACJsBupxmjXg2lgOuM5zW9nDvmjBB27gDnnIpvhGtPbKCSRlGT4ack4q0WEgM444PQj0xQES9lPAHAB6VkLMl0u04wD0qcm2ysUkfQEys2CnatXj3DlcURWrDP2q0kjkToDltRKAv6UP4CoGUDoeaYsScNHgioxGC53dT70KVhbdCaS24bsPaoUsATnk/Snk8ZbhV4/zXhgREZnzjHXPSpuFOxlLBHeRAR4XG5fytVR1Vtp5Uk9OT+mKuGrTW8MTszKfvyPvXPNXvGlJA4X8q4/U0PWX40xLqTr4m4469AaXMx2tJyeRn2FE3UNwgZ2CBcdCQDj6UuWUo7x9Q45Bq/H4bkQTbOCArdSc/SrVo9ipg3yAYI4B9feqfAf/wAhACevPpVzSfZYgEc7eg4/6P8AVO8OeS+ID1CWKFmSKPOOoYjFLJrxgpDxjA54xUOqRytFJK7LGEAJkaMuSSOir0wB1PU0s0a7nurl7Zhv2jIIXHH07HmhUv7CtrwZRzyS/wBKInzdST0ry8nj00gB3MpGdqoWOPU9hRNjCPxrRkbe5UnH6VvqmkzXdpjx1jcuzNsLEc/xWat2wKVLAvSNRGo2LJMqtGwwcjj6+1IWRbW+lhlYnAyhx19KtWgaLHaWPLv5FI3OMFyepIqta+m2RWU5IJAPsDSPC3G3ZbPg1DNavuBVQ/kYdjgZq62r+ChD4H8VSfge5Q2whaQIdxIJ9TV5MLSRjjtjNSsaa0MtbhZUyp561Nb7mm8x6nApfYxmElfT1pjGSegxj9qMW7JSRvdEAdQQDSy9UeExU+9G3KtIDjrS2clRtYnPvVGToWhyWIOeaUakVjcvJnAzj3PanO38370m13bIjRsMhhg4qbReBQ7i5b/5JJGUNhxhW5B5oi6EUi/0SCmflJzt/wCKTyB4LySGZjuU4z14qaBgjhmby+lNWDvkvAs2pOeBzx60TaWmxx2wKxLyFYwz8u3yqOwoywuI5icYzjtWAiO3QrKdxzUksBMikDiskXbKDmjIEDsnBxzzS0Z2dxrSRtnOM1uBWMoYEHpVJJtYQRpGVKcLx6VAhJkbI6elEKoRcDtWrFVbO4DNBJ0rBZ4CcE4x7Un1W8lTcPEUf+BXqKLudRhin8NmG7bkD1FJL2aG5lYozJIDgnNJLVaKwi/on1KSedBv4GflQgn3qv6jvRAXkUA87doJFPdXtbu1h8aWI7B+YEZ+4FU/ULl3zhjx+1K0zqjSEEz5Piy/O+Tg+3aoIYC8pYE7UXecdhTL8Ml2qsHCvGdpVjjPf9aC1W3aCFVKMrAnPv0p4WkLOpMghcLdQMCOW5z+1XHSGhuLlVlbyjg/SqKW27CG5zn7U4t7lo0BQ4+neqnPJF51W1s3h3PIghK4wQHB+nFVxbi1ima30yBS5bDPtAAPoAo5PfFLGuLi5J8V2xnoB+gHqfc9Kt/w3oCLaGWYAySIVxj5AfT39ayz0SSwSnTZnuDIylSRggggg/rW80GoWyeIGZ09JfT6jpTu1sdTs7wwT6f+ItcHwZo5MY9Awon4a0rUTJLc6vHGjycCFTkIOeD607cSa7FSfUruQGOQmIf28jPuDnFLdScvHluoOfXNW34k0uNZJWtxsB52g8Zqi3jOjMjPyD/0VGReDQy+Hbpo2wCQPTGa6DpOuyW4SO5YPC/Q/wBtcu05yr55GD69qstldHbsYjaex6UjVrDobTxnWoPDkjV0OQwyMCplATseapnw3rBgItZ3xGf/AKznIHtVtSQMOv1xS9iDg0SCTluO3Wl12N4GTyDx71l7qCWEpjkwMrkZPTNLkvlu2BU4GT36U6kK4P0lCbc+XA96r2tOu8g7Rj1p5eTpb27Pu4C5AJ61RNVvnLO2RkdPSlspxxsq+vyBtRd44WwMDfjA+tDq4dAxfnAyai1CeSadtzdT07V7agEYPyjn707xCVbYXEucY4H93anWmwiPnB837UmjlUsiKep7elWLT0LRg4OR1pPpSFJE08WcHIoyyOXTtjIrxod0YwKnsY/6qg8Yz1+lN9BZ2Nmx2zmvN+O3Fet61A820ZPT1p22mc6VkzcCqlqusyW2qzWpBwoXGPcZ/wA1tr3xA1pem2XvEGBA6k5/1VU1LVxPNA9wwEwJjY54YdVbP6j9KDf1HRHjrWaaheTjV0LnyFCE56EHoKmubx4rd5Lf59uevWk3xBOZrBpIiBPD/UiOeCR1H3GaCg1mK4tlkLJ5l53HHbkVnSLWmhvcapPOQJpHIYDvxj/VINYlWO5kijwEByCPTtzQ0GqfiLSNyeVJXA9uP8UJe3HiMWIOSPvQSsSbwhivZLV2IRJI3H9SKToyg/znvQ15qDXbcBwqj5XfcKhmfc3mIqPgKwPlIo1RNSJSQyA524NSwXQAwxxt7/4oRW8qjpnrUCsdxGfvRs0/C26Ipu7+Mcbew9zXVNMm06yCxy3EYlIxtLD+K5F8O3ZjckHG0ZUe9Idb1J/G3MWaRjnk0PoyjHq3I+i2u7c5IeMp6kigp5lMbeG+PXnrXzzb/EeqRufBkbZjhCxIFNrT461BQq3SiRBwxTgiqOTJtQe2X/XbhkkYAhhiqBfyGS4YAck9AKsFjq0GsQFkfL45XoRVdvsrccE53du1RlJ2UhA8t5fDPPI9/wB6b2szHnJOO3tSPBBye5596MinKHCso46YoRZSRa4JQUVucjoR2q0aT8UOkkUd5Fv3MEynUZOOlUixurWys4rq5lEzy5226cgD1c9ueg745qfS9Vhn1W3hjsldZJVG+ViWHOSRggDH/TQfotWtLbrFlPe6ncS2VyLx43Iltiu2WLH/AI/mH0odLkxhUjjVJB27mq1c6xHcfEdxew+JH4k7OGB5HuCOe1OJbmaCJvwbO9w480zDJQHsM9DjqevNCr8HVpUyHW71kmMdzJIrqMiJcEj688CqrqV3gbRtBPfP/c0VNugL55c9jzQcio8XjS8oPUcmjQJNJUhKxHzNnHqT3rVZsN5eMdq8uZN7+UBV7DtWiAFs9qpWacndt0hnpi+JMCe3erpZDEYx2XBzVY0SIM2RwwOc9qullp0+xWKouRkK7BSfoDSLXZdrqkiSNNwA28ntUkUZS4TtnPt2rfwHgIEquhP9wOPtUiIpnQbwSAadJ2SbLxrOrrayi3GOfnP9tQW2qRTRqruFz1z2NV34xuNmsOgLEEDKk8fpVSl1a5tpGRpCVDeUjjIPT/FSbbZePEmlRafjQxiOC8iBKBdjEflOcg1RdcYXVqk0bbWiIOc/MO4pnc65IVKSNvQjBDdPoaquoo/ivHG5Ebc9adOsH6dV6eT6tLCjIfMGXjdyefSlIjlBwh2oeTxyKNYowAxkAYyaiVimccgdvSiSem9jZlZly/8ASByV71tfMReyqBtG7H0FT2UUsjqxO1SepqS5tSL2NWR2abyqMdW6f6oX+A0pIXOmT5cEe9RGEkkkYwetX2O10zQI1fULeO8umXKxNykf19TVd1Qi6uJLhIUQO2diKAB9BRTBLjaViJhtYZPOetCyMdx4FH3Kcktj6UukUg+U80QfoZaRL4dwCW68fvQ3xLZNC6yKMhv2Fa2cwEwz2qy6nZi/sUzkkDj1zRj6wa00VPTrXx0BUcZxzRE2lyg5VetOvhe0jFvNFINrBsgHnH/eacYiV8MqnPT3qiiMoppYVn4VtXi1iVXypVQTjjrTG9tGlvZCRhVbk+1N1to0uXvEUYfarEew9PuKZ6NYte3MxUArIuD7+v7VHlQ8V1Yhm+HJpLXxrYkuACUPf6UgmimhkMc6Mh7/AErsWm6WLe38N3DNggkd+eP2xSPUdFgmkaBlBJPkqDk0Nakzmu3JZeeR0Bx0pxpe60ha7Df1JQYos9v7j+nFZqWhywybUIAyRz+X7/8AelTTWyb0WcylwiiGzhTLhMdXPRM9fX2qnbt4K/8Al6Zp8W0PK2CsZyMj5j2H+6ZDWgIjG2dzDBPegrbyE/jLhYuwij87AegA4H3IojZpe5pTJO3HCFACf/2yR+1ANpgFzK0gJIPXP/FL57mTw9pwAPf9qnvrpY1Cpwe3elNzJngsBj0qiVekeSV4iCQlmPTrUlum5gB07VDkZyT9ab6NY+NiUoWXdtG31oSl8QOGG2XT4LtYDboZl2MjFjJycrjgY9c9KPuUSSeRl3EBjyxyTU2kLDaW1u0iKsatkgDzN68/5qIjcSemTmsmNLW2S2sk8XEcrbf7Scj9DxXjCWW4RtsSHnlExn61qrhcANkn0qSDe90h+vB+lUUmSa+h3xOhbU5HnPljxkjgn29v9UkTVoYo2S40ywuYc8CSIBv/AOhz96afGd4G1OREPK8lgOCap9x4j9cHHpSRWs6nqSYxvrPTdSh8SwS9s5CclJF8aP7MOf1FI76wkigO50dl6FSQcfcCpeepzlf/ACxXsblpPDkZtp4wTWlEK/AjWMgDcCOeKkRV+UrgDvijLm3MbBCuOaFnUqrHoQOaxJxdh9m/jSpDGyoq8vIfyj6etNLjULfTbdzAd0pOBK/Jx/iqvJOYIBCn1Zh3ND2xN7ewwu7KrHkk9B3o/wCATp0GTXV9cSLO0E8kZ82/YSv61Kl4rJgjBznkUNq9pJY5ks5pfByCVEhyvtx2oA3kswHinxCeA/5h9+9CqNKbumG3KKVJHINK5QASMfapjcMIj5x6UIzljySPQdKPURyIt22UHJHvVu0e/SS3RXb0Byc4qospJ9R60dprMu5R/byKzdaNxvdLZcIkEwuYMDIw654PpS661GJiQrdD2qBNTMabJgkq9gxw360vcxSyllBVS3y5zxTd0V7UqGemahcNdeGCTGRgqR0FdK+E7CR7BZflBkIb6etc10cL+IiCrtBdRnuea7LpDbbQ4XJzlh2NRnLtIEk+ocLXw4Qqc7ecnue9JrqyeTOwYcHK+oNWgSZQM6AZHb0oS4jVw7q3hKF5Ocff2pWkyalRV9TsfGTxIVTeG5Y9A2PTv0qi69ZSzK0YklBXzYLcOT1J9a6TdwvDbtOqFI1I8p4JHTP70l+ILNDNGyL847Doam20Vg0/Tk8Utxbvtk8pH2FTtqHIyevtzin+saMHRzja5TepH71VJreWJiGRhz6d6rGSl/oJxlHw9lmLsWJJJHHtUDux6/pWjOd3JOa9hhllYAKxz3qmUR6tskiVnO1e/GKvfwxpgjEbg+Tq5HYetJtM0llYiRckge2PWrZZBoYY4kzgDJJPWpuWnR16qkNbqZJQiRqUSMEKKEjGVOSeDXsh243Zx7VvDEH5zx1pl+SVVhqnz5AwKOs8m9XOMYP8UMWVW2AA/ajbJD+IVgQTzx9qaLFksEPxFOP/AJWQhQQ3IK9KUknBA9+a11yUtqTZ8p9aFe42AYyCR1J4prSs6Wmggn04zUaqviIcgHdwBQkl+gHLg0OLzdk5wBxilcrFbpBurXWLgkNkZ6ZpZPctISAPl5FezSq4wSDjge1QShlOd2c881PbBJ9kQyS78nByeT60VoU0EU8puIxJuG3n8v8AzSuS5DMUjy6k8tTi0/DXiJGyiO4UeWRV+YehHcfxVP0JCKTtkWqSuqbFkyp4P+PvS0qdgYnHqy9Pv6U01C3BTwZ8ofyHqD6fal8RAYwysR6N6fX1FOsJ8yuQIVIzyc+1eY56U0t7FGBedtkIPPOS3sv/AHig7lVSUmPARuQoOdvtRJpP6QFxtIwKntptjj+7HahyPYCsHzr3+lJQUySaRnbI4wa3hIwAB981DgnI9+oqa3UlxkE4+9B4hlo105ikqEH5Wz9a7Bo7kwqJTyecg9DXJtLhLyxgA9eldb0q0SSw8RGO/Hlz0B9KhN6dDVR0f2zhlwG596kNqLhzKRujQ7UXtkdWP+PpQenLKsIEwXPfHpTu1xEgXqrfN7U8NWnPJ0wB7JbiCTeOcEYPekN9YuZbdJlI2DAbHUVbBHJHIyopZeuagvrbxUB4Ug5waziqGi68KFqNkos/MuXLmqzPpqzTzjYRkbkz1Bro11bqXAHlVTkDrzUA0eOZncknnIGBU6/BaPLS05W2hp+KaKZQu7O1yuevY4oefSZba5QKoAz0z+4NdRudFLMGVQTjHTrS7UtKSFVLqMg9/wDFDUOuRPwR2du8MCFwd2OoolCWbgDiiZh/RUjPA6d6HjHm6jrRSFk9C5pFeAKE83rQ5LD5cgY9amaRWhK5AxxQ6tlMDkU6F8CLO2eaUbG5IPU4om3y9ymGwBnPPtQEb4PFFWcu26XPv/FMqsWrKx8Sqqak7KvLnBHYHP8AFV+5nLyEAdDgZarx8YaXcw6pMTG+9sDGAcjseKV6L8F3OovNcXRFraxgsxbr+/8ANBy3Szaqypln4ORjpjIxXkbsyv5CcD8tWa7+GEefNo7m2BwZiuAT3x60tubWK2kMURIjIIIz16daXttBUVJWisz3koYhBwOM45of8RLMyh3Y+5P/AHFEXsW0tweCR1oIDB96tFJo5+ROPg0WIJGpx1reOYxyAYbH5cflra1mS4jHAV0HI/yK2WAmTcevoP4oL9jvEmhvp0n45jDcpvjHr/up7v4SuXfxbCUGM/lkPI++MGtdLxFtPbPJqy208qqMDj1FOkCVXpUNYsZ7JvCaB0gVQFZxwx7nNJpIzuyQfvXTHuWcFJAHU9QVyDSy60nSrogGMwsT80XAz+/8UKdglFNYUJmAJOB9a1AzyMcck1Z7r4ajWZltpomjUZ/quVYjvyOB+lKtQsPwhIyyc7vDkIJx6gjhh/3FEk4tACodwyRzzijbZNo/ShYjlskCmNthgQa0vDQ9HmgxBrmLrjdk11axQG3EanBk7LXOvh+ERAOV5A4zV+0VJZSjPIArA5J7VzOVypHTJVG2Oo02RlycIvLZ7gUbbXBMe5hgZ4AHShFi8ioW3KOVHr7/APFYjmJyJAVCjpT9qw5vfRlLIzJtV9pPQ1oLMlT4lwTXhxNbrKGB7g9K3hEkjbuQvrRq2KQy21qYlVpOR3rVbeOPARvoc1lzhJsYPNaMqod285NC0mFXRtJAhHJG49qr3xDCPDY4qwLGxdZGbC460p1iNp4n28qPzUr3waLplGll/JnAqAyhWI6UVNZSNMUDqP8ANBSWVwlykSYcscAih4XuyUNurYMADgHFRMojfwdweUHzbTkCvJ3WJ1Cncf7aKM9JCRsJGeaktGUTqfMfY/ShfFyuSDn2reylAuAfY8UwqOp67E0s6CKODxQvzv1FK7PQYL5pDeXLTEdIF8qA+47051IJHd75GOHGPpQlg4gvvPysmVJH80Zf2Iq6Fmo2DS6YbZgqGLOAB1ArlusQeDckBSFx9q7bqNoxbah392XviuZfGljJBOZFwdw5GOnNT5Y7Z08E8o5rfIWkbgHPGKVSJhsMMfTtTu6iZJGBBJU80BcRgjgGmhKinJEBRmhfxIzyFp7p863AV1wD3HoaSXEXhwAg5Zj+1SaRKYJhkgqzDII/eq1enLfWVMuNtjg5x6mndnMqrljgd+aQRvsfBHNELdBCN5IHSspfSjSbJ9TuwhzFtcfm29R+lKYtWlbxSgwIxuzRt4I7mM7Viz67OSfrVTZ3VnVWIVuGAOAfrWu2CTpaNxrzeJvI5PtQ1/qLag0f9MqqDqBjGaXYyRjBqa3UuxUHIPJpkkQfJKWEkC4TPXPYU30qAyyhFXdnt/ig7O2kuJVihQsfSr98K6IkAEsnLKefRRU+SXxFIRS1jjSdKihjUSZaYclR0HsTVltzHaukJQAtjdz8oHOKX7Z1Vbm1jVkk5VQMEn1J9a8t2vJr0PdKgt8YCFeffmpJdfAyl29HkrfiGEtrLHgdQD+1EOCxQyMOmGBOaFitF8MpbMEx1zxmpTZSSKihx9z8tU38EX/pJb5SJijAxjOV/wAijILlHQbTuX2oEWojkKOwAY5AH+BWgt5VmzbI5APVvKK3ZphpMaNF4jbxkleoqPEbMd6gfWvYmEbIzko7LyCc4qWaaNBulMZU9Ce9bGCn4eq6iJlRQ3HAxSm9tpGXw2KRbzgKO9M4j1ZG2L1xjisJBbxH6g/N1psaNbTKxbfDSWayz3E6+JIMKQclB7D1pTcW9sjG3tN+MeaZz5mq5y2aTzFhKoc8AOM1tHYQKjLK29s+Z0TaPpU6bz4OpU7+nNZbSC13LDGWc9eCSaVSWGpFndNPuSjAjeyEZrrzafFEga0zuJ83lBLf6oHU9DhuAM+KsvXCyMCPrzR60MuTTlltZanK6Qi0n3ucIChArxd9vqDQSriSMlWAOea6XYRazZlYBbmVGI3sxwqL6DuTRTfCek3Mwnls23853NtJ/SjGLZv5KejS+txJMCX8oT5cUjkspzv8JsBidpp9qcQaLxFZgUB4B60LDHOzo8g2Aj5F5GBRlEnF0DvMzacqvJiZMKCvrmqjrimYFJiCwPQjrVs1KOFAvgPl2cZUDrVd1OFWjDnJcPtZR0UYz/qpz0rxutObatpDPO/4dS2egHrSZtLmeVY3Kq7HAQEFv2roFzbB32t8jDnB+bPekgsktZbm4RPkQiM47ketT7U6OtSbiUvWYla5ZI87IhsGB1x3oFI9jEjJ9+1OJoPPl+5zmhGCgsAOnGavGeEpcVji1fxoIn55HPPejGgVkwx5P60k0y5ET+C/yt0z2NNjONnH6E1rQkk0iRIJU4UgjHBzVVdSsjKwOQT1qwTagY0IIyWHlFKo4vxJHjsIpeBubo319D+xox9sSUW0CxjJyOKa6RZPPL5htQL1Pet7TR7ksg/DMVJ+YDcv6jirZZ6YtnEDMR4o42gcj3pZcjukNDhXrNtBsoLYMAMswIyOWNWe0mNqqiS3kUM3A28EnvzUOnr4BV0aNZBggOOnsBTO4mjOJmgyw5UZ70lqv2GesZLetDAZRbBXBwpY5x9qFCPOGcS+ZuTg9KFvZXkhiMrbWzlznge1Qm/w+y3TyAcFe/0rOW0Io2MrS4YSJDKynw/mRT8/uKOe6ZMPZlFz36Y+tVq1XbeRyzEqecOxzz1phJeeFcCQMTCq9c9T0xxRUrWiyhTwYx3NzuleVovKucBjhh69Oamt9TluUyiqwUYOTgfb1pBqFyCSsRbc4BXJ/UGjLMywqiSAiZsMwiJIUfXsKW1eBarRxDfqYl8Vj4rMfIOcVl1cjw0B2oA4DEjtS6a/WFDGZUDlsKOD9qOFxFIIxNAJDgbl24IP0HFbs2/Q1S8JorwSMTIWdB1Cc7jWtxetcDw0HhJu5KHnH+6gS+ildmVHiVTgK4wSfapFmDFg0YXB4Zh/ijrwXLslkuGCL4ABcnB5zgepqYPczEKSqIBznn7Uua6jVvk3sOMZxzUyfiSRIu4L3U4Vf3rKjW2GpHKcMsiooGC3TP2qETp+Iwsnic8gNxn7V7Hcp4WZZhjHyqCwH1/91sssKR74y0vGcEBR+g5puv4Yt/kNhO9sGbnGNicfueaKSMKOCST3Zs0kGpPLv22wMiHgMD5h7ZoqwvpbllwjxLjJDqBn6GqKSWAakFXpbA2NtbHBxn/NJdPaeSTHiKhUMQwXJPNZWVp+oKQHd7muAjSM43Lu3HuT7dqh1m0ezkVBICysshYD5hnoR65/asrKkvozAtNkinvp4miznoT2A7fvQ+tQqTAgRNsrFMEdgOayspJlovSl6xpdludI0YMMcdgD6VVLqJXu9kahedgP+aysrcZ0P4a3Vv4Mn4eIgMDhpO+fb2rJnmSUqJSVBwMjkcVlZVSUjy2gaS4OXydpJz7UfpGmLNtmuGLJkAqOp4rKysAtVi0VsrJZx+Gp+fJ5NMI5lOGwcYzk8kGsrKRgN/ESVfGm3NubgDj9aLkvQ0KFg+1eAoNZWUGCRH43ixuDkJjO0d/rWtrKhnKonKKSSxz9sVlZQD8I5tR3SCNEIYDeD0qWMSeHEJX5Vi2F6Mp7GsrKRPTVhPPeGRzCq4MeNrY9uamnu5ykSEqISB5F4+/uaysppOjQStBemjxLkEBSyHapYdPemcqmGZ2Y5I4NZWVl/USfoAl0ZQJAvOcDtt7cUTM62+PxBd3PQjtWVlC9A0evey72VG8MAclOp+/Wsa5uCm0SkoR0fzZzWVlCLdMPVEbCG4uVgCvE3VvDOFb6ivLQyws8aYRBxwxJPuaysqj8TF9wPDGBWTOSFDBuvWidIuIprgFUJmXI3MMDGKysqkfURf0//9k="/>
          <p:cNvSpPr>
            <a:spLocks noChangeAspect="1" noChangeArrowheads="1"/>
          </p:cNvSpPr>
          <p:nvPr/>
        </p:nvSpPr>
        <p:spPr bwMode="auto">
          <a:xfrm>
            <a:off x="63500" y="-742950"/>
            <a:ext cx="1971675" cy="1524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78" name="AutoShape 6" descr="data:image/jpg;base64,/9j/4AAQSkZJRgABAQAAAQABAAD/2wBDAAkGBwgHBgkIBwgKCgkLDRYPDQwMDRsUFRAWIB0iIiAdHx8kKDQsJCYxJx8fLT0tMTU3Ojo6Iys/RD84QzQ5Ojf/2wBDAQoKCg0MDRoPDxo3JR8lNzc3Nzc3Nzc3Nzc3Nzc3Nzc3Nzc3Nzc3Nzc3Nzc3Nzc3Nzc3Nzc3Nzc3Nzc3Nzc3Nzf/wAARCADGAP8DASIAAhEBAxEB/8QAHAAAAgIDAQEAAAAAAAAAAAAABAUDBgACBwEI/8QAOBAAAgEDAwIEBAUEAgICAwAAAQIDAAQRBRIhMUETIlFhBjJxgRRCkaGxI1LB0eHwYvEVMySCkv/EABgBAAMBAQAAAAAAAAAAAAAAAAECAwAE/8QAIhEAAgMAAwEAAgMBAAAAAAAAAAECESEDEjFBUWETMnEi/9oADAMBAAIRAxEAPwDrWpHEqcZ4oVlDJ6/T+Kk1Rj+J742jGKjDhEBFSu2OgXwMsfX1ohEEeN2D9agguQZsY4Jqa9LeHlTzQSVWFyfgn1mPILp1Bz0pNDdsCyvjINPJC0oIYUou7U7iU6DnFRnFPTp4p0qJopQxDA0zjnGBk1XVl2SKpBz60zU7kzXPTTwrKh3BNGpBBH0olbxD2/iq7G5yRuqK4vfB6NyPerRkyTii0m6UkcgZrSbUTGG2HdjuOlVN9TYDeOvTFSrqxfAZTuQcr2qt/WT6WOW11omPixn14Gcj2qdfiG3aLBIGejHpVI1a9+Z4hyOcLzu9qE/FJ4UQkAIJ6Nx7/wCKe7B/Gjognadt8ajYPXg15JdAHC9KQ6drsU9sXkcAAEn1zjP8c1G2owoF3MC/VvY1mL1LJbXDPz2PfFMYmYjtz0GaqtrqIJCxAF/r0qw2lwsiDOc/SmTEkgqaYKpORmgzKSQSf1rW4yzgc4zzmscYj25y3tQt2CkbxXYbILA8/apy2/BAFKmhdSCPL7UxsyQmXwCT0rJ3jM1XgZajYOTWtwVft96Hml2EqGPHfNYkqsnDCmv4Kl9IZ3VQQDx7Up1Wbw1UKMZxR8x3SnH80g1uYZxmg3SDFA1w4ljI4NVXUbMJK2D1NN3nZRxnnuDUEg/EEKBhs96S906FHBGtuxOcD3NTwWoQrjhhVxs4NIt7QLJEk8jcmZ8gfb0qOx0zT5VkleeQEN5VTB2j3z1qtC9ZfgrZilPRn9xnrU1hYtJcgEHHJJ79KZmCJZiobcAc7ugo2wWP8QuAvGf4or0i8LZrkwS6CkcYFDCQum0Hr3o3WYhNcgHsMZoJIBGwGahJPsUjVG1vb7W3N9TXs1wvybhkfzRG7yE8DjFIrgSLdHHTimk0kLFW9J45dzlWGK8ljBOAM5oiONWUcc4zWxiCJycmhVoZOmILm0CXHiAdeuaEkvHinAQjA9RT25jJU7sY7Z71XLuNPHyeOe31qM4s6OOV+m93qD7SUIUgeY57e3rQFzcM3UYYebBPX1qG+lUSlVyQRgqe/wBKChj3vvdyy/lU9zVOOLeBnJJWEQTXM53JjGOS3H296YR2jMwbxG3kAHb2qC2fLCNBj2p7aQKsYdVJx1AHNdMeNHJycrAXsCG+RT5eBzx96GkgKjayAY5HHHuKshARflyRUcqQNFuwT3wOSKp/Gif8rKhLEsZIUHk5wOlRAOdpVmIBLHJwWxj96cS2wmyARkE9BgUumi8GVcA7ScHNSlAtHkDdPlIQNv8ADX8zA46dvWrRo9wHACJK69BI7bR9u9UKN1SZN5LRr1RfSrjpl/4sQCMqnOCCaRxpjSpotZjxCHLbuKGDuJdw24/etIJJDBtLAr6CtYG3SYIPHeh6TqkNIRvXlRj3qOZdnKk1Nbjycdq0nwM5wBTUKgJpN+7nB96FSRkl+bC55FHCHcu4frQtwigH2pKbD4bP5juzx61Vdek/rHGDjse9WQFihBOO1VfWBunPH61pDwwWW6tcTpEudz8AAZ/anaaxBoyMlvBGrMOZSMk/ekEsklvDNNCdsoGEPcZ/4pJd3+dMh3//AGAYYH1HBrRouvLLJJqyXZlYhQQQcgY68/zUdnOEecxud3lJwfb/AIqo2eprG8sbZyUHQ9MZFMLDUFYzFWyfKCfp/wC6dAb9LF+F1G5ctZ28ky7NzbBnb1qKw1CRLvDHBGc5HP8A7pXbfEtzawyJA3BYDOfSphI814Zmxuk8zY9cULSYvX6dh1VMEsSeBmlDlzGHyW5p7qUbSYABGR+tBW0ITCyLwfbpSzu6JJ5YPDuZRkHJFR3ERUhtmexGKPutluN0YwCKHFxuh3Fcke1Kkl6bXoueN4zvO4ZrVLliwU5PPU0waWOWPJXGBQTPFu2pkt70H+hl+yG7nIGCOp6mq/qlu0hLIGBxnr1qwXvmXJGM9qBuZo4oOTg/+QoU/o8XuFGvXfxgkhz7d8VoJyOPU8nsKI16VXmDxYGTz6n3pU8nIGDnFdHEsG5B7p0gEoYk7s4qwWl2WQAEjaf0FUW3u3MmCOAccD9qcwagy8KenB471aDOLkRblkVojyNvUjNDTTxmJkBwOvXPFIGv5iPKwLjjAPah57uQBijE568d6fsS6sdrcQorYz7ZwKXzTKY+TnOeTSxbiSQHf0buTmirYxFdhk56cDOanIrEWvKAxJ6k5plYXrRkMijjrj070FrlhJbBZlGFPcDpQFndyKwxtB7hh1qcjqjTR0vRdYDR7ZioYdwevt705jZGO6MqQfSqHpUPiRpMJt4IyO2Kt+kKwIDbgDyOM4qd7Qk40h/byYwpGDiiWhDR7/egox5hx/xRgl820kfQVRbhDURbFBI49hQF4mQSpwAelH3WQgwcH1zS2WY7Tnn3oNUFNtgryAAjjp6Uh1EguxODzTeRsu3Jyf0FIdQzvbGcepqUi8ELrmCd4WngUbYslstt6+nr9Ko97C0ZZVbeNxJYHqe/virTq9+WkiskZQpYKGPGMmkWr2C20gUBeTxsYkUUi8l1VCAIzMxLYOMZraMTQACJsBupxmjXg2lgOuM5zW9nDvmjBB27gDnnIpvhGtPbKCSRlGT4ack4q0WEgM444PQj0xQES9lPAHAB6VkLMl0u04wD0qcm2ysUkfQEys2CnatXj3DlcURWrDP2q0kjkToDltRKAv6UP4CoGUDoeaYsScNHgioxGC53dT70KVhbdCaS24bsPaoUsATnk/Snk8ZbhV4/zXhgREZnzjHXPSpuFOxlLBHeRAR4XG5fytVR1Vtp5Uk9OT+mKuGrTW8MTszKfvyPvXPNXvGlJA4X8q4/U0PWX40xLqTr4m4469AaXMx2tJyeRn2FE3UNwgZ2CBcdCQDj6UuWUo7x9Q45Bq/H4bkQTbOCArdSc/SrVo9ipg3yAYI4B9feqfAf/wAhACevPpVzSfZYgEc7eg4/6P8AVO8OeS+ID1CWKFmSKPOOoYjFLJrxgpDxjA54xUOqRytFJK7LGEAJkaMuSSOir0wB1PU0s0a7nurl7Zhv2jIIXHH07HmhUv7CtrwZRzyS/wBKInzdST0ry8nj00gB3MpGdqoWOPU9hRNjCPxrRkbe5UnH6VvqmkzXdpjx1jcuzNsLEc/xWat2wKVLAvSNRGo2LJMqtGwwcjj6+1IWRbW+lhlYnAyhx19KtWgaLHaWPLv5FI3OMFyepIqta+m2RWU5IJAPsDSPC3G3ZbPg1DNavuBVQ/kYdjgZq62r+ChD4H8VSfge5Q2whaQIdxIJ9TV5MLSRjjtjNSsaa0MtbhZUyp561Nb7mm8x6nApfYxmElfT1pjGSegxj9qMW7JSRvdEAdQQDSy9UeExU+9G3KtIDjrS2clRtYnPvVGToWhyWIOeaUakVjcvJnAzj3PanO38370m13bIjRsMhhg4qbReBQ7i5b/5JJGUNhxhW5B5oi6EUi/0SCmflJzt/wCKTyB4LySGZjuU4z14qaBgjhmby+lNWDvkvAs2pOeBzx60TaWmxx2wKxLyFYwz8u3yqOwoywuI5icYzjtWAiO3QrKdxzUksBMikDiskXbKDmjIEDsnBxzzS0Z2dxrSRtnOM1uBWMoYEHpVJJtYQRpGVKcLx6VAhJkbI6elEKoRcDtWrFVbO4DNBJ0rBZ4CcE4x7Un1W8lTcPEUf+BXqKLudRhin8NmG7bkD1FJL2aG5lYozJIDgnNJLVaKwi/on1KSedBv4GflQgn3qv6jvRAXkUA87doJFPdXtbu1h8aWI7B+YEZ+4FU/ULl3zhjx+1K0zqjSEEz5Piy/O+Tg+3aoIYC8pYE7UXecdhTL8Ml2qsHCvGdpVjjPf9aC1W3aCFVKMrAnPv0p4WkLOpMghcLdQMCOW5z+1XHSGhuLlVlbyjg/SqKW27CG5zn7U4t7lo0BQ4+neqnPJF51W1s3h3PIghK4wQHB+nFVxbi1ima30yBS5bDPtAAPoAo5PfFLGuLi5J8V2xnoB+gHqfc9Kt/w3oCLaGWYAySIVxj5AfT39ayz0SSwSnTZnuDIylSRggggg/rW80GoWyeIGZ09JfT6jpTu1sdTs7wwT6f+ItcHwZo5MY9Awon4a0rUTJLc6vHGjycCFTkIOeD607cSa7FSfUruQGOQmIf28jPuDnFLdScvHluoOfXNW34k0uNZJWtxsB52g8Zqi3jOjMjPyD/0VGReDQy+Hbpo2wCQPTGa6DpOuyW4SO5YPC/Q/wBtcu05yr55GD69qstldHbsYjaex6UjVrDobTxnWoPDkjV0OQwyMCplATseapnw3rBgItZ3xGf/AKznIHtVtSQMOv1xS9iDg0SCTluO3Wl12N4GTyDx71l7qCWEpjkwMrkZPTNLkvlu2BU4GT36U6kK4P0lCbc+XA96r2tOu8g7Rj1p5eTpb27Pu4C5AJ61RNVvnLO2RkdPSlspxxsq+vyBtRd44WwMDfjA+tDq4dAxfnAyai1CeSadtzdT07V7agEYPyjn707xCVbYXEucY4H93anWmwiPnB837UmjlUsiKep7elWLT0LRg4OR1pPpSFJE08WcHIoyyOXTtjIrxod0YwKnsY/6qg8Yz1+lN9BZ2Nmx2zmvN+O3Fet61A820ZPT1p22mc6VkzcCqlqusyW2qzWpBwoXGPcZ/wA1tr3xA1pem2XvEGBA6k5/1VU1LVxPNA9wwEwJjY54YdVbP6j9KDf1HRHjrWaaheTjV0LnyFCE56EHoKmubx4rd5Lf59uevWk3xBOZrBpIiBPD/UiOeCR1H3GaCg1mK4tlkLJ5l53HHbkVnSLWmhvcapPOQJpHIYDvxj/VINYlWO5kijwEByCPTtzQ0GqfiLSNyeVJXA9uP8UJe3HiMWIOSPvQSsSbwhivZLV2IRJI3H9SKToyg/znvQ15qDXbcBwqj5XfcKhmfc3mIqPgKwPlIo1RNSJSQyA524NSwXQAwxxt7/4oRW8qjpnrUCsdxGfvRs0/C26Ipu7+Mcbew9zXVNMm06yCxy3EYlIxtLD+K5F8O3ZjckHG0ZUe9Idb1J/G3MWaRjnk0PoyjHq3I+i2u7c5IeMp6kigp5lMbeG+PXnrXzzb/EeqRufBkbZjhCxIFNrT461BQq3SiRBwxTgiqOTJtQe2X/XbhkkYAhhiqBfyGS4YAck9AKsFjq0GsQFkfL45XoRVdvsrccE53du1RlJ2UhA8t5fDPPI9/wB6b2szHnJOO3tSPBBye5596MinKHCso46YoRZSRa4JQUVucjoR2q0aT8UOkkUd5Fv3MEynUZOOlUixurWys4rq5lEzy5226cgD1c9ueg745qfS9Vhn1W3hjsldZJVG+ViWHOSRggDH/TQfotWtLbrFlPe6ncS2VyLx43Iltiu2WLH/AI/mH0odLkxhUjjVJB27mq1c6xHcfEdxew+JH4k7OGB5HuCOe1OJbmaCJvwbO9w480zDJQHsM9DjqevNCr8HVpUyHW71kmMdzJIrqMiJcEj688CqrqV3gbRtBPfP/c0VNugL55c9jzQcio8XjS8oPUcmjQJNJUhKxHzNnHqT3rVZsN5eMdq8uZN7+UBV7DtWiAFs9qpWacndt0hnpi+JMCe3erpZDEYx2XBzVY0SIM2RwwOc9qullp0+xWKouRkK7BSfoDSLXZdrqkiSNNwA28ntUkUZS4TtnPt2rfwHgIEquhP9wOPtUiIpnQbwSAadJ2SbLxrOrrayi3GOfnP9tQW2qRTRqruFz1z2NV34xuNmsOgLEEDKk8fpVSl1a5tpGRpCVDeUjjIPT/FSbbZePEmlRafjQxiOC8iBKBdjEflOcg1RdcYXVqk0bbWiIOc/MO4pnc65IVKSNvQjBDdPoaquoo/ivHG5Ebc9adOsH6dV6eT6tLCjIfMGXjdyefSlIjlBwh2oeTxyKNYowAxkAYyaiVimccgdvSiSem9jZlZly/8ASByV71tfMReyqBtG7H0FT2UUsjqxO1SepqS5tSL2NWR2abyqMdW6f6oX+A0pIXOmT5cEe9RGEkkkYwetX2O10zQI1fULeO8umXKxNykf19TVd1Qi6uJLhIUQO2diKAB9BRTBLjaViJhtYZPOetCyMdx4FH3Kcktj6UukUg+U80QfoZaRL4dwCW68fvQ3xLZNC6yKMhv2Fa2cwEwz2qy6nZi/sUzkkDj1zRj6wa00VPTrXx0BUcZxzRE2lyg5VetOvhe0jFvNFINrBsgHnH/eacYiV8MqnPT3qiiMoppYVn4VtXi1iVXypVQTjjrTG9tGlvZCRhVbk+1N1to0uXvEUYfarEew9PuKZ6NYte3MxUArIuD7+v7VHlQ8V1Yhm+HJpLXxrYkuACUPf6UgmimhkMc6Mh7/AErsWm6WLe38N3DNggkd+eP2xSPUdFgmkaBlBJPkqDk0Nakzmu3JZeeR0Bx0pxpe60ha7Df1JQYos9v7j+nFZqWhywybUIAyRz+X7/8AelTTWyb0WcylwiiGzhTLhMdXPRM9fX2qnbt4K/8Al6Zp8W0PK2CsZyMj5j2H+6ZDWgIjG2dzDBPegrbyE/jLhYuwij87AegA4H3IojZpe5pTJO3HCFACf/2yR+1ANpgFzK0gJIPXP/FL57mTw9pwAPf9qnvrpY1Cpwe3elNzJngsBj0qiVekeSV4iCQlmPTrUlum5gB07VDkZyT9ab6NY+NiUoWXdtG31oSl8QOGG2XT4LtYDboZl2MjFjJycrjgY9c9KPuUSSeRl3EBjyxyTU2kLDaW1u0iKsatkgDzN68/5qIjcSemTmsmNLW2S2sk8XEcrbf7Scj9DxXjCWW4RtsSHnlExn61qrhcANkn0qSDe90h+vB+lUUmSa+h3xOhbU5HnPljxkjgn29v9UkTVoYo2S40ywuYc8CSIBv/AOhz96afGd4G1OREPK8lgOCap9x4j9cHHpSRWs6nqSYxvrPTdSh8SwS9s5CclJF8aP7MOf1FI76wkigO50dl6FSQcfcCpeepzlf/ACxXsblpPDkZtp4wTWlEK/AjWMgDcCOeKkRV+UrgDvijLm3MbBCuOaFnUqrHoQOaxJxdh9m/jSpDGyoq8vIfyj6etNLjULfTbdzAd0pOBK/Jx/iqvJOYIBCn1Zh3ND2xN7ewwu7KrHkk9B3o/wCATp0GTXV9cSLO0E8kZ82/YSv61Kl4rJgjBznkUNq9pJY5ks5pfByCVEhyvtx2oA3kswHinxCeA/5h9+9CqNKbumG3KKVJHINK5QASMfapjcMIj5x6UIzljySPQdKPURyIt22UHJHvVu0e/SS3RXb0Byc4qospJ9R60dprMu5R/byKzdaNxvdLZcIkEwuYMDIw654PpS661GJiQrdD2qBNTMabJgkq9gxw360vcxSyllBVS3y5zxTd0V7UqGemahcNdeGCTGRgqR0FdK+E7CR7BZflBkIb6etc10cL+IiCrtBdRnuea7LpDbbQ4XJzlh2NRnLtIEk+ocLXw4Qqc7ecnue9JrqyeTOwYcHK+oNWgSZQM6AZHb0oS4jVw7q3hKF5Ocff2pWkyalRV9TsfGTxIVTeG5Y9A2PTv0qi69ZSzK0YklBXzYLcOT1J9a6TdwvDbtOqFI1I8p4JHTP70l+ILNDNGyL847Doam20Vg0/Tk8Utxbvtk8pH2FTtqHIyevtzin+saMHRzja5TepH71VJreWJiGRhz6d6rGSl/oJxlHw9lmLsWJJJHHtUDux6/pWjOd3JOa9hhllYAKxz3qmUR6tskiVnO1e/GKvfwxpgjEbg+Tq5HYetJtM0llYiRckge2PWrZZBoYY4kzgDJJPWpuWnR16qkNbqZJQiRqUSMEKKEjGVOSeDXsh243Zx7VvDEH5zx1pl+SVVhqnz5AwKOs8m9XOMYP8UMWVW2AA/ajbJD+IVgQTzx9qaLFksEPxFOP/AJWQhQQ3IK9KUknBA9+a11yUtqTZ8p9aFe42AYyCR1J4prSs6Wmggn04zUaqviIcgHdwBQkl+gHLg0OLzdk5wBxilcrFbpBurXWLgkNkZ6ZpZPctISAPl5FezSq4wSDjge1QShlOd2c881PbBJ9kQyS78nByeT60VoU0EU8puIxJuG3n8v8AzSuS5DMUjy6k8tTi0/DXiJGyiO4UeWRV+YehHcfxVP0JCKTtkWqSuqbFkyp4P+PvS0qdgYnHqy9Pv6U01C3BTwZ8ofyHqD6fal8RAYwysR6N6fX1FOsJ8yuQIVIzyc+1eY56U0t7FGBedtkIPPOS3sv/AHig7lVSUmPARuQoOdvtRJpP6QFxtIwKntptjj+7HahyPYCsHzr3+lJQUySaRnbI4wa3hIwAB981DgnI9+oqa3UlxkE4+9B4hlo105ikqEH5Wz9a7Bo7kwqJTyecg9DXJtLhLyxgA9eldb0q0SSw8RGO/Hlz0B9KhN6dDVR0f2zhlwG596kNqLhzKRujQ7UXtkdWP+PpQenLKsIEwXPfHpTu1xEgXqrfN7U8NWnPJ0wB7JbiCTeOcEYPekN9YuZbdJlI2DAbHUVbBHJHIyopZeuagvrbxUB4Ug5waziqGi68KFqNkos/MuXLmqzPpqzTzjYRkbkz1Bro11bqXAHlVTkDrzUA0eOZncknnIGBU6/BaPLS05W2hp+KaKZQu7O1yuevY4oefSZba5QKoAz0z+4NdRudFLMGVQTjHTrS7UtKSFVLqMg9/wDFDUOuRPwR2du8MCFwd2OoolCWbgDiiZh/RUjPA6d6HjHm6jrRSFk9C5pFeAKE83rQ5LD5cgY9amaRWhK5AxxQ6tlMDkU6F8CLO2eaUbG5IPU4om3y9ymGwBnPPtQEb4PFFWcu26XPv/FMqsWrKx8Sqqak7KvLnBHYHP8AFV+5nLyEAdDgZarx8YaXcw6pMTG+9sDGAcjseKV6L8F3OovNcXRFraxgsxbr+/8ANBy3Szaqypln4ORjpjIxXkbsyv5CcD8tWa7+GEefNo7m2BwZiuAT3x60tubWK2kMURIjIIIz16daXttBUVJWisz3koYhBwOM45of8RLMyh3Y+5P/AHFEXsW0tweCR1oIDB96tFJo5+ROPg0WIJGpx1reOYxyAYbH5cflra1mS4jHAV0HI/yK2WAmTcevoP4oL9jvEmhvp0n45jDcpvjHr/up7v4SuXfxbCUGM/lkPI++MGtdLxFtPbPJqy208qqMDj1FOkCVXpUNYsZ7JvCaB0gVQFZxwx7nNJpIzuyQfvXTHuWcFJAHU9QVyDSy60nSrogGMwsT80XAz+/8UKdglFNYUJmAJOB9a1AzyMcck1Z7r4ajWZltpomjUZ/quVYjvyOB+lKtQsPwhIyyc7vDkIJx6gjhh/3FEk4tACodwyRzzijbZNo/ShYjlskCmNthgQa0vDQ9HmgxBrmLrjdk11axQG3EanBk7LXOvh+ERAOV5A4zV+0VJZSjPIArA5J7VzOVypHTJVG2Oo02RlycIvLZ7gUbbXBMe5hgZ4AHShFi8ioW3KOVHr7/APFYjmJyJAVCjpT9qw5vfRlLIzJtV9pPQ1oLMlT4lwTXhxNbrKGB7g9K3hEkjbuQvrRq2KQy21qYlVpOR3rVbeOPARvoc1lzhJsYPNaMqod285NC0mFXRtJAhHJG49qr3xDCPDY4qwLGxdZGbC460p1iNp4n28qPzUr3waLplGll/JnAqAyhWI6UVNZSNMUDqP8ANBSWVwlykSYcscAih4XuyUNurYMADgHFRMojfwdweUHzbTkCvJ3WJ1Cncf7aKM9JCRsJGeaktGUTqfMfY/ShfFyuSDn2reylAuAfY8UwqOp67E0s6CKODxQvzv1FK7PQYL5pDeXLTEdIF8qA+47051IJHd75GOHGPpQlg4gvvPysmVJH80Zf2Iq6Fmo2DS6YbZgqGLOAB1ArlusQeDckBSFx9q7bqNoxbah392XviuZfGljJBOZFwdw5GOnNT5Y7Z08E8o5rfIWkbgHPGKVSJhsMMfTtTu6iZJGBBJU80BcRgjgGmhKinJEBRmhfxIzyFp7p863AV1wD3HoaSXEXhwAg5Zj+1SaRKYJhkgqzDII/eq1enLfWVMuNtjg5x6mndnMqrljgd+aQRvsfBHNELdBCN5IHSspfSjSbJ9TuwhzFtcfm29R+lKYtWlbxSgwIxuzRt4I7mM7Viz67OSfrVTZ3VnVWIVuGAOAfrWu2CTpaNxrzeJvI5PtQ1/qLag0f9MqqDqBjGaXYyRjBqa3UuxUHIPJpkkQfJKWEkC4TPXPYU30qAyyhFXdnt/ig7O2kuJVihQsfSr98K6IkAEsnLKefRRU+SXxFIRS1jjSdKihjUSZaYclR0HsTVltzHaukJQAtjdz8oHOKX7Z1Vbm1jVkk5VQMEn1J9a8t2vJr0PdKgt8YCFeffmpJdfAyl29HkrfiGEtrLHgdQD+1EOCxQyMOmGBOaFitF8MpbMEx1zxmpTZSSKihx9z8tU38EX/pJb5SJijAxjOV/wAijILlHQbTuX2oEWojkKOwAY5AH+BWgt5VmzbI5APVvKK3ZphpMaNF4jbxkleoqPEbMd6gfWvYmEbIzko7LyCc4qWaaNBulMZU9Ce9bGCn4eq6iJlRQ3HAxSm9tpGXw2KRbzgKO9M4j1ZG2L1xjisJBbxH6g/N1psaNbTKxbfDSWayz3E6+JIMKQclB7D1pTcW9sjG3tN+MeaZz5mq5y2aTzFhKoc8AOM1tHYQKjLK29s+Z0TaPpU6bz4OpU7+nNZbSC13LDGWc9eCSaVSWGpFndNPuSjAjeyEZrrzafFEga0zuJ83lBLf6oHU9DhuAM+KsvXCyMCPrzR60MuTTlltZanK6Qi0n3ucIChArxd9vqDQSriSMlWAOea6XYRazZlYBbmVGI3sxwqL6DuTRTfCek3Mwnls23853NtJ/SjGLZv5KejS+txJMCX8oT5cUjkspzv8JsBidpp9qcQaLxFZgUB4B60LDHOzo8g2Aj5F5GBRlEnF0DvMzacqvJiZMKCvrmqjrimYFJiCwPQjrVs1KOFAvgPl2cZUDrVd1OFWjDnJcPtZR0UYz/qpz0rxutObatpDPO/4dS2egHrSZtLmeVY3Kq7HAQEFv2roFzbB32t8jDnB+bPekgsktZbm4RPkQiM47ketT7U6OtSbiUvWYla5ZI87IhsGB1x3oFI9jEjJ9+1OJoPPl+5zmhGCgsAOnGavGeEpcVji1fxoIn55HPPejGgVkwx5P60k0y5ET+C/yt0z2NNjONnH6E1rQkk0iRIJU4UgjHBzVVdSsjKwOQT1qwTagY0IIyWHlFKo4vxJHjsIpeBubo319D+xox9sSUW0CxjJyOKa6RZPPL5htQL1Pet7TR7ksg/DMVJ+YDcv6jirZZ6YtnEDMR4o42gcj3pZcjukNDhXrNtBsoLYMAMswIyOWNWe0mNqqiS3kUM3A28EnvzUOnr4BV0aNZBggOOnsBTO4mjOJmgyw5UZ70lqv2GesZLetDAZRbBXBwpY5x9qFCPOGcS+ZuTg9KFvZXkhiMrbWzlznge1Qm/w+y3TyAcFe/0rOW0Io2MrS4YSJDKynw/mRT8/uKOe6ZMPZlFz36Y+tVq1XbeRyzEqecOxzz1phJeeFcCQMTCq9c9T0xxRUrWiyhTwYx3NzuleVovKucBjhh69Oamt9TluUyiqwUYOTgfb1pBqFyCSsRbc4BXJ/UGjLMywqiSAiZsMwiJIUfXsKW1eBarRxDfqYl8Vj4rMfIOcVl1cjw0B2oA4DEjtS6a/WFDGZUDlsKOD9qOFxFIIxNAJDgbl24IP0HFbs2/Q1S8JorwSMTIWdB1Cc7jWtxetcDw0HhJu5KHnH+6gS+ildmVHiVTgK4wSfapFmDFg0YXB4Zh/ijrwXLslkuGCL4ABcnB5zgepqYPczEKSqIBznn7Uua6jVvk3sOMZxzUyfiSRIu4L3U4Vf3rKjW2GpHKcMsiooGC3TP2qETp+Iwsnic8gNxn7V7Hcp4WZZhjHyqCwH1/91sssKR74y0vGcEBR+g5puv4Yt/kNhO9sGbnGNicfueaKSMKOCST3Zs0kGpPLv22wMiHgMD5h7ZoqwvpbllwjxLjJDqBn6GqKSWAakFXpbA2NtbHBxn/NJdPaeSTHiKhUMQwXJPNZWVp+oKQHd7muAjSM43Lu3HuT7dqh1m0ezkVBICysshYD5hnoR65/asrKkvozAtNkinvp4miznoT2A7fvQ+tQqTAgRNsrFMEdgOayspJlovSl6xpdludI0YMMcdgD6VVLqJXu9kahedgP+aysrcZ0P4a3Vv4Mn4eIgMDhpO+fb2rJnmSUqJSVBwMjkcVlZVSUjy2gaS4OXydpJz7UfpGmLNtmuGLJkAqOp4rKysAtVi0VsrJZx+Gp+fJ5NMI5lOGwcYzk8kGsrKRgN/ESVfGm3NubgDj9aLkvQ0KFg+1eAoNZWUGCRH43ixuDkJjO0d/rWtrKhnKonKKSSxz9sVlZQD8I5tR3SCNEIYDeD0qWMSeHEJX5Vi2F6Mp7GsrKRPTVhPPeGRzCq4MeNrY9uamnu5ykSEqISB5F4+/uaysppOjQStBemjxLkEBSyHapYdPemcqmGZ2Y5I4NZWVl/USfoAl0ZQJAvOcDtt7cUTM62+PxBd3PQjtWVlC9A0evey72VG8MAclOp+/Wsa5uCm0SkoR0fzZzWVlCLdMPVEbCG4uVgCvE3VvDOFb6ivLQyws8aYRBxwxJPuaysqj8TF9wPDGBWTOSFDBuvWidIuIprgFUJmXI3MMDGKysqkfURf0//9k="/>
          <p:cNvSpPr>
            <a:spLocks noChangeAspect="1" noChangeArrowheads="1"/>
          </p:cNvSpPr>
          <p:nvPr/>
        </p:nvSpPr>
        <p:spPr bwMode="auto">
          <a:xfrm>
            <a:off x="63500" y="-742950"/>
            <a:ext cx="1971675" cy="1524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80" name="AutoShape 8" descr="data:image/jpg;base64,/9j/4AAQSkZJRgABAQAAAQABAAD/2wBDAAkGBwgHBgkIBwgKCgkLDRYPDQwMDRsUFRAWIB0iIiAdHx8kKDQsJCYxJx8fLT0tMTU3Ojo6Iys/RD84QzQ5Ojf/2wBDAQoKCg0MDRoPDxo3JR8lNzc3Nzc3Nzc3Nzc3Nzc3Nzc3Nzc3Nzc3Nzc3Nzc3Nzc3Nzc3Nzc3Nzc3Nzc3Nzc3Nzf/wAARCADGAP8DASIAAhEBAxEB/8QAHAAAAgIDAQEAAAAAAAAAAAAABAUDBgACBwEI/8QAOBAAAgEDAwIEBAUEAgICAwAAAQIDAAQRBRIhMUETIlFhBjJxgRRCkaGxI1LB0eHwYvEVMySCkv/EABgBAAMBAQAAAAAAAAAAAAAAAAECAwAE/8QAIhEAAgMAAwEAAgMBAAAAAAAAAAECESEDEjFBUWETMnEi/9oADAMBAAIRAxEAPwDrWpHEqcZ4oVlDJ6/T+Kk1Rj+J742jGKjDhEBFSu2OgXwMsfX1ohEEeN2D9agguQZsY4Jqa9LeHlTzQSVWFyfgn1mPILp1Bz0pNDdsCyvjINPJC0oIYUou7U7iU6DnFRnFPTp4p0qJopQxDA0zjnGBk1XVl2SKpBz60zU7kzXPTTwrKh3BNGpBBH0olbxD2/iq7G5yRuqK4vfB6NyPerRkyTii0m6UkcgZrSbUTGG2HdjuOlVN9TYDeOvTFSrqxfAZTuQcr2qt/WT6WOW11omPixn14Gcj2qdfiG3aLBIGejHpVI1a9+Z4hyOcLzu9qE/FJ4UQkAIJ6Nx7/wCKe7B/Gjognadt8ajYPXg15JdAHC9KQ6drsU9sXkcAAEn1zjP8c1G2owoF3MC/VvY1mL1LJbXDPz2PfFMYmYjtz0GaqtrqIJCxAF/r0qw2lwsiDOc/SmTEkgqaYKpORmgzKSQSf1rW4yzgc4zzmscYj25y3tQt2CkbxXYbILA8/apy2/BAFKmhdSCPL7UxsyQmXwCT0rJ3jM1XgZajYOTWtwVft96Hml2EqGPHfNYkqsnDCmv4Kl9IZ3VQQDx7Up1Wbw1UKMZxR8x3SnH80g1uYZxmg3SDFA1w4ljI4NVXUbMJK2D1NN3nZRxnnuDUEg/EEKBhs96S906FHBGtuxOcD3NTwWoQrjhhVxs4NIt7QLJEk8jcmZ8gfb0qOx0zT5VkleeQEN5VTB2j3z1qtC9ZfgrZilPRn9xnrU1hYtJcgEHHJJ79KZmCJZiobcAc7ugo2wWP8QuAvGf4or0i8LZrkwS6CkcYFDCQum0Hr3o3WYhNcgHsMZoJIBGwGahJPsUjVG1vb7W3N9TXs1wvybhkfzRG7yE8DjFIrgSLdHHTimk0kLFW9J45dzlWGK8ljBOAM5oiONWUcc4zWxiCJycmhVoZOmILm0CXHiAdeuaEkvHinAQjA9RT25jJU7sY7Z71XLuNPHyeOe31qM4s6OOV+m93qD7SUIUgeY57e3rQFzcM3UYYebBPX1qG+lUSlVyQRgqe/wBKChj3vvdyy/lU9zVOOLeBnJJWEQTXM53JjGOS3H296YR2jMwbxG3kAHb2qC2fLCNBj2p7aQKsYdVJx1AHNdMeNHJycrAXsCG+RT5eBzx96GkgKjayAY5HHHuKshARflyRUcqQNFuwT3wOSKp/Gif8rKhLEsZIUHk5wOlRAOdpVmIBLHJwWxj96cS2wmyARkE9BgUumi8GVcA7ScHNSlAtHkDdPlIQNv8ADX8zA46dvWrRo9wHACJK69BI7bR9u9UKN1SZN5LRr1RfSrjpl/4sQCMqnOCCaRxpjSpotZjxCHLbuKGDuJdw24/etIJJDBtLAr6CtYG3SYIPHeh6TqkNIRvXlRj3qOZdnKk1Nbjycdq0nwM5wBTUKgJpN+7nB96FSRkl+bC55FHCHcu4frQtwigH2pKbD4bP5juzx61Vdek/rHGDjse9WQFihBOO1VfWBunPH61pDwwWW6tcTpEudz8AAZ/anaaxBoyMlvBGrMOZSMk/ekEsklvDNNCdsoGEPcZ/4pJd3+dMh3//AGAYYH1HBrRouvLLJJqyXZlYhQQQcgY68/zUdnOEecxud3lJwfb/AIqo2eprG8sbZyUHQ9MZFMLDUFYzFWyfKCfp/wC6dAb9LF+F1G5ctZ28ky7NzbBnb1qKw1CRLvDHBGc5HP8A7pXbfEtzawyJA3BYDOfSphI814Zmxuk8zY9cULSYvX6dh1VMEsSeBmlDlzGHyW5p7qUbSYABGR+tBW0ITCyLwfbpSzu6JJ5YPDuZRkHJFR3ERUhtmexGKPutluN0YwCKHFxuh3Fcke1Kkl6bXoueN4zvO4ZrVLliwU5PPU0waWOWPJXGBQTPFu2pkt70H+hl+yG7nIGCOp6mq/qlu0hLIGBxnr1qwXvmXJGM9qBuZo4oOTg/+QoU/o8XuFGvXfxgkhz7d8VoJyOPU8nsKI16VXmDxYGTz6n3pU8nIGDnFdHEsG5B7p0gEoYk7s4qwWl2WQAEjaf0FUW3u3MmCOAccD9qcwagy8KenB471aDOLkRblkVojyNvUjNDTTxmJkBwOvXPFIGv5iPKwLjjAPah57uQBijE568d6fsS6sdrcQorYz7ZwKXzTKY+TnOeTSxbiSQHf0buTmirYxFdhk56cDOanIrEWvKAxJ6k5plYXrRkMijjrj070FrlhJbBZlGFPcDpQFndyKwxtB7hh1qcjqjTR0vRdYDR7ZioYdwevt705jZGO6MqQfSqHpUPiRpMJt4IyO2Kt+kKwIDbgDyOM4qd7Qk40h/byYwpGDiiWhDR7/egox5hx/xRgl820kfQVRbhDURbFBI49hQF4mQSpwAelH3WQgwcH1zS2WY7Tnn3oNUFNtgryAAjjp6Uh1EguxODzTeRsu3Jyf0FIdQzvbGcepqUi8ELrmCd4WngUbYslstt6+nr9Ko97C0ZZVbeNxJYHqe/virTq9+WkiskZQpYKGPGMmkWr2C20gUBeTxsYkUUi8l1VCAIzMxLYOMZraMTQACJsBupxmjXg2lgOuM5zW9nDvmjBB27gDnnIpvhGtPbKCSRlGT4ack4q0WEgM444PQj0xQES9lPAHAB6VkLMl0u04wD0qcm2ysUkfQEys2CnatXj3DlcURWrDP2q0kjkToDltRKAv6UP4CoGUDoeaYsScNHgioxGC53dT70KVhbdCaS24bsPaoUsATnk/Snk8ZbhV4/zXhgREZnzjHXPSpuFOxlLBHeRAR4XG5fytVR1Vtp5Uk9OT+mKuGrTW8MTszKfvyPvXPNXvGlJA4X8q4/U0PWX40xLqTr4m4469AaXMx2tJyeRn2FE3UNwgZ2CBcdCQDj6UuWUo7x9Q45Bq/H4bkQTbOCArdSc/SrVo9ipg3yAYI4B9feqfAf/wAhACevPpVzSfZYgEc7eg4/6P8AVO8OeS+ID1CWKFmSKPOOoYjFLJrxgpDxjA54xUOqRytFJK7LGEAJkaMuSSOir0wB1PU0s0a7nurl7Zhv2jIIXHH07HmhUv7CtrwZRzyS/wBKInzdST0ry8nj00gB3MpGdqoWOPU9hRNjCPxrRkbe5UnH6VvqmkzXdpjx1jcuzNsLEc/xWat2wKVLAvSNRGo2LJMqtGwwcjj6+1IWRbW+lhlYnAyhx19KtWgaLHaWPLv5FI3OMFyepIqta+m2RWU5IJAPsDSPC3G3ZbPg1DNavuBVQ/kYdjgZq62r+ChD4H8VSfge5Q2whaQIdxIJ9TV5MLSRjjtjNSsaa0MtbhZUyp561Nb7mm8x6nApfYxmElfT1pjGSegxj9qMW7JSRvdEAdQQDSy9UeExU+9G3KtIDjrS2clRtYnPvVGToWhyWIOeaUakVjcvJnAzj3PanO38370m13bIjRsMhhg4qbReBQ7i5b/5JJGUNhxhW5B5oi6EUi/0SCmflJzt/wCKTyB4LySGZjuU4z14qaBgjhmby+lNWDvkvAs2pOeBzx60TaWmxx2wKxLyFYwz8u3yqOwoywuI5icYzjtWAiO3QrKdxzUksBMikDiskXbKDmjIEDsnBxzzS0Z2dxrSRtnOM1uBWMoYEHpVJJtYQRpGVKcLx6VAhJkbI6elEKoRcDtWrFVbO4DNBJ0rBZ4CcE4x7Un1W8lTcPEUf+BXqKLudRhin8NmG7bkD1FJL2aG5lYozJIDgnNJLVaKwi/on1KSedBv4GflQgn3qv6jvRAXkUA87doJFPdXtbu1h8aWI7B+YEZ+4FU/ULl3zhjx+1K0zqjSEEz5Piy/O+Tg+3aoIYC8pYE7UXecdhTL8Ml2qsHCvGdpVjjPf9aC1W3aCFVKMrAnPv0p4WkLOpMghcLdQMCOW5z+1XHSGhuLlVlbyjg/SqKW27CG5zn7U4t7lo0BQ4+neqnPJF51W1s3h3PIghK4wQHB+nFVxbi1ima30yBS5bDPtAAPoAo5PfFLGuLi5J8V2xnoB+gHqfc9Kt/w3oCLaGWYAySIVxj5AfT39ayz0SSwSnTZnuDIylSRggggg/rW80GoWyeIGZ09JfT6jpTu1sdTs7wwT6f+ItcHwZo5MY9Awon4a0rUTJLc6vHGjycCFTkIOeD607cSa7FSfUruQGOQmIf28jPuDnFLdScvHluoOfXNW34k0uNZJWtxsB52g8Zqi3jOjMjPyD/0VGReDQy+Hbpo2wCQPTGa6DpOuyW4SO5YPC/Q/wBtcu05yr55GD69qstldHbsYjaex6UjVrDobTxnWoPDkjV0OQwyMCplATseapnw3rBgItZ3xGf/AKznIHtVtSQMOv1xS9iDg0SCTluO3Wl12N4GTyDx71l7qCWEpjkwMrkZPTNLkvlu2BU4GT36U6kK4P0lCbc+XA96r2tOu8g7Rj1p5eTpb27Pu4C5AJ61RNVvnLO2RkdPSlspxxsq+vyBtRd44WwMDfjA+tDq4dAxfnAyai1CeSadtzdT07V7agEYPyjn707xCVbYXEucY4H93anWmwiPnB837UmjlUsiKep7elWLT0LRg4OR1pPpSFJE08WcHIoyyOXTtjIrxod0YwKnsY/6qg8Yz1+lN9BZ2Nmx2zmvN+O3Fet61A820ZPT1p22mc6VkzcCqlqusyW2qzWpBwoXGPcZ/wA1tr3xA1pem2XvEGBA6k5/1VU1LVxPNA9wwEwJjY54YdVbP6j9KDf1HRHjrWaaheTjV0LnyFCE56EHoKmubx4rd5Lf59uevWk3xBOZrBpIiBPD/UiOeCR1H3GaCg1mK4tlkLJ5l53HHbkVnSLWmhvcapPOQJpHIYDvxj/VINYlWO5kijwEByCPTtzQ0GqfiLSNyeVJXA9uP8UJe3HiMWIOSPvQSsSbwhivZLV2IRJI3H9SKToyg/znvQ15qDXbcBwqj5XfcKhmfc3mIqPgKwPlIo1RNSJSQyA524NSwXQAwxxt7/4oRW8qjpnrUCsdxGfvRs0/C26Ipu7+Mcbew9zXVNMm06yCxy3EYlIxtLD+K5F8O3ZjckHG0ZUe9Idb1J/G3MWaRjnk0PoyjHq3I+i2u7c5IeMp6kigp5lMbeG+PXnrXzzb/EeqRufBkbZjhCxIFNrT461BQq3SiRBwxTgiqOTJtQe2X/XbhkkYAhhiqBfyGS4YAck9AKsFjq0GsQFkfL45XoRVdvsrccE53du1RlJ2UhA8t5fDPPI9/wB6b2szHnJOO3tSPBBye5596MinKHCso46YoRZSRa4JQUVucjoR2q0aT8UOkkUd5Fv3MEynUZOOlUixurWys4rq5lEzy5226cgD1c9ueg745qfS9Vhn1W3hjsldZJVG+ViWHOSRggDH/TQfotWtLbrFlPe6ncS2VyLx43Iltiu2WLH/AI/mH0odLkxhUjjVJB27mq1c6xHcfEdxew+JH4k7OGB5HuCOe1OJbmaCJvwbO9w480zDJQHsM9DjqevNCr8HVpUyHW71kmMdzJIrqMiJcEj688CqrqV3gbRtBPfP/c0VNugL55c9jzQcio8XjS8oPUcmjQJNJUhKxHzNnHqT3rVZsN5eMdq8uZN7+UBV7DtWiAFs9qpWacndt0hnpi+JMCe3erpZDEYx2XBzVY0SIM2RwwOc9qullp0+xWKouRkK7BSfoDSLXZdrqkiSNNwA28ntUkUZS4TtnPt2rfwHgIEquhP9wOPtUiIpnQbwSAadJ2SbLxrOrrayi3GOfnP9tQW2qRTRqruFz1z2NV34xuNmsOgLEEDKk8fpVSl1a5tpGRpCVDeUjjIPT/FSbbZePEmlRafjQxiOC8iBKBdjEflOcg1RdcYXVqk0bbWiIOc/MO4pnc65IVKSNvQjBDdPoaquoo/ivHG5Ebc9adOsH6dV6eT6tLCjIfMGXjdyefSlIjlBwh2oeTxyKNYowAxkAYyaiVimccgdvSiSem9jZlZly/8ASByV71tfMReyqBtG7H0FT2UUsjqxO1SepqS5tSL2NWR2abyqMdW6f6oX+A0pIXOmT5cEe9RGEkkkYwetX2O10zQI1fULeO8umXKxNykf19TVd1Qi6uJLhIUQO2diKAB9BRTBLjaViJhtYZPOetCyMdx4FH3Kcktj6UukUg+U80QfoZaRL4dwCW68fvQ3xLZNC6yKMhv2Fa2cwEwz2qy6nZi/sUzkkDj1zRj6wa00VPTrXx0BUcZxzRE2lyg5VetOvhe0jFvNFINrBsgHnH/eacYiV8MqnPT3qiiMoppYVn4VtXi1iVXypVQTjjrTG9tGlvZCRhVbk+1N1to0uXvEUYfarEew9PuKZ6NYte3MxUArIuD7+v7VHlQ8V1Yhm+HJpLXxrYkuACUPf6UgmimhkMc6Mh7/AErsWm6WLe38N3DNggkd+eP2xSPUdFgmkaBlBJPkqDk0Nakzmu3JZeeR0Bx0pxpe60ha7Df1JQYos9v7j+nFZqWhywybUIAyRz+X7/8AelTTWyb0WcylwiiGzhTLhMdXPRM9fX2qnbt4K/8Al6Zp8W0PK2CsZyMj5j2H+6ZDWgIjG2dzDBPegrbyE/jLhYuwij87AegA4H3IojZpe5pTJO3HCFACf/2yR+1ANpgFzK0gJIPXP/FL57mTw9pwAPf9qnvrpY1Cpwe3elNzJngsBj0qiVekeSV4iCQlmPTrUlum5gB07VDkZyT9ab6NY+NiUoWXdtG31oSl8QOGG2XT4LtYDboZl2MjFjJycrjgY9c9KPuUSSeRl3EBjyxyTU2kLDaW1u0iKsatkgDzN68/5qIjcSemTmsmNLW2S2sk8XEcrbf7Scj9DxXjCWW4RtsSHnlExn61qrhcANkn0qSDe90h+vB+lUUmSa+h3xOhbU5HnPljxkjgn29v9UkTVoYo2S40ywuYc8CSIBv/AOhz96afGd4G1OREPK8lgOCap9x4j9cHHpSRWs6nqSYxvrPTdSh8SwS9s5CclJF8aP7MOf1FI76wkigO50dl6FSQcfcCpeepzlf/ACxXsblpPDkZtp4wTWlEK/AjWMgDcCOeKkRV+UrgDvijLm3MbBCuOaFnUqrHoQOaxJxdh9m/jSpDGyoq8vIfyj6etNLjULfTbdzAd0pOBK/Jx/iqvJOYIBCn1Zh3ND2xN7ewwu7KrHkk9B3o/wCATp0GTXV9cSLO0E8kZ82/YSv61Kl4rJgjBznkUNq9pJY5ks5pfByCVEhyvtx2oA3kswHinxCeA/5h9+9CqNKbumG3KKVJHINK5QASMfapjcMIj5x6UIzljySPQdKPURyIt22UHJHvVu0e/SS3RXb0Byc4qospJ9R60dprMu5R/byKzdaNxvdLZcIkEwuYMDIw654PpS661GJiQrdD2qBNTMabJgkq9gxw360vcxSyllBVS3y5zxTd0V7UqGemahcNdeGCTGRgqR0FdK+E7CR7BZflBkIb6etc10cL+IiCrtBdRnuea7LpDbbQ4XJzlh2NRnLtIEk+ocLXw4Qqc7ecnue9JrqyeTOwYcHK+oNWgSZQM6AZHb0oS4jVw7q3hKF5Ocff2pWkyalRV9TsfGTxIVTeG5Y9A2PTv0qi69ZSzK0YklBXzYLcOT1J9a6TdwvDbtOqFI1I8p4JHTP70l+ILNDNGyL847Doam20Vg0/Tk8Utxbvtk8pH2FTtqHIyevtzin+saMHRzja5TepH71VJreWJiGRhz6d6rGSl/oJxlHw9lmLsWJJJHHtUDux6/pWjOd3JOa9hhllYAKxz3qmUR6tskiVnO1e/GKvfwxpgjEbg+Tq5HYetJtM0llYiRckge2PWrZZBoYY4kzgDJJPWpuWnR16qkNbqZJQiRqUSMEKKEjGVOSeDXsh243Zx7VvDEH5zx1pl+SVVhqnz5AwKOs8m9XOMYP8UMWVW2AA/ajbJD+IVgQTzx9qaLFksEPxFOP/AJWQhQQ3IK9KUknBA9+a11yUtqTZ8p9aFe42AYyCR1J4prSs6Wmggn04zUaqviIcgHdwBQkl+gHLg0OLzdk5wBxilcrFbpBurXWLgkNkZ6ZpZPctISAPl5FezSq4wSDjge1QShlOd2c881PbBJ9kQyS78nByeT60VoU0EU8puIxJuG3n8v8AzSuS5DMUjy6k8tTi0/DXiJGyiO4UeWRV+YehHcfxVP0JCKTtkWqSuqbFkyp4P+PvS0qdgYnHqy9Pv6U01C3BTwZ8ofyHqD6fal8RAYwysR6N6fX1FOsJ8yuQIVIzyc+1eY56U0t7FGBedtkIPPOS3sv/AHig7lVSUmPARuQoOdvtRJpP6QFxtIwKntptjj+7HahyPYCsHzr3+lJQUySaRnbI4wa3hIwAB981DgnI9+oqa3UlxkE4+9B4hlo105ikqEH5Wz9a7Bo7kwqJTyecg9DXJtLhLyxgA9eldb0q0SSw8RGO/Hlz0B9KhN6dDVR0f2zhlwG596kNqLhzKRujQ7UXtkdWP+PpQenLKsIEwXPfHpTu1xEgXqrfN7U8NWnPJ0wB7JbiCTeOcEYPekN9YuZbdJlI2DAbHUVbBHJHIyopZeuagvrbxUB4Ug5waziqGi68KFqNkos/MuXLmqzPpqzTzjYRkbkz1Bro11bqXAHlVTkDrzUA0eOZncknnIGBU6/BaPLS05W2hp+KaKZQu7O1yuevY4oefSZba5QKoAz0z+4NdRudFLMGVQTjHTrS7UtKSFVLqMg9/wDFDUOuRPwR2du8MCFwd2OoolCWbgDiiZh/RUjPA6d6HjHm6jrRSFk9C5pFeAKE83rQ5LD5cgY9amaRWhK5AxxQ6tlMDkU6F8CLO2eaUbG5IPU4om3y9ymGwBnPPtQEb4PFFWcu26XPv/FMqsWrKx8Sqqak7KvLnBHYHP8AFV+5nLyEAdDgZarx8YaXcw6pMTG+9sDGAcjseKV6L8F3OovNcXRFraxgsxbr+/8ANBy3Szaqypln4ORjpjIxXkbsyv5CcD8tWa7+GEefNo7m2BwZiuAT3x60tubWK2kMURIjIIIz16daXttBUVJWisz3koYhBwOM45of8RLMyh3Y+5P/AHFEXsW0tweCR1oIDB96tFJo5+ROPg0WIJGpx1reOYxyAYbH5cflra1mS4jHAV0HI/yK2WAmTcevoP4oL9jvEmhvp0n45jDcpvjHr/up7v4SuXfxbCUGM/lkPI++MGtdLxFtPbPJqy208qqMDj1FOkCVXpUNYsZ7JvCaB0gVQFZxwx7nNJpIzuyQfvXTHuWcFJAHU9QVyDSy60nSrogGMwsT80XAz+/8UKdglFNYUJmAJOB9a1AzyMcck1Z7r4ajWZltpomjUZ/quVYjvyOB+lKtQsPwhIyyc7vDkIJx6gjhh/3FEk4tACodwyRzzijbZNo/ShYjlskCmNthgQa0vDQ9HmgxBrmLrjdk11axQG3EanBk7LXOvh+ERAOV5A4zV+0VJZSjPIArA5J7VzOVypHTJVG2Oo02RlycIvLZ7gUbbXBMe5hgZ4AHShFi8ioW3KOVHr7/APFYjmJyJAVCjpT9qw5vfRlLIzJtV9pPQ1oLMlT4lwTXhxNbrKGB7g9K3hEkjbuQvrRq2KQy21qYlVpOR3rVbeOPARvoc1lzhJsYPNaMqod285NC0mFXRtJAhHJG49qr3xDCPDY4qwLGxdZGbC460p1iNp4n28qPzUr3waLplGll/JnAqAyhWI6UVNZSNMUDqP8ANBSWVwlykSYcscAih4XuyUNurYMADgHFRMojfwdweUHzbTkCvJ3WJ1Cncf7aKM9JCRsJGeaktGUTqfMfY/ShfFyuSDn2reylAuAfY8UwqOp67E0s6CKODxQvzv1FK7PQYL5pDeXLTEdIF8qA+47051IJHd75GOHGPpQlg4gvvPysmVJH80Zf2Iq6Fmo2DS6YbZgqGLOAB1ArlusQeDckBSFx9q7bqNoxbah392XviuZfGljJBOZFwdw5GOnNT5Y7Z08E8o5rfIWkbgHPGKVSJhsMMfTtTu6iZJGBBJU80BcRgjgGmhKinJEBRmhfxIzyFp7p863AV1wD3HoaSXEXhwAg5Zj+1SaRKYJhkgqzDII/eq1enLfWVMuNtjg5x6mndnMqrljgd+aQRvsfBHNELdBCN5IHSspfSjSbJ9TuwhzFtcfm29R+lKYtWlbxSgwIxuzRt4I7mM7Viz67OSfrVTZ3VnVWIVuGAOAfrWu2CTpaNxrzeJvI5PtQ1/qLag0f9MqqDqBjGaXYyRjBqa3UuxUHIPJpkkQfJKWEkC4TPXPYU30qAyyhFXdnt/ig7O2kuJVihQsfSr98K6IkAEsnLKefRRU+SXxFIRS1jjSdKihjUSZaYclR0HsTVltzHaukJQAtjdz8oHOKX7Z1Vbm1jVkk5VQMEn1J9a8t2vJr0PdKgt8YCFeffmpJdfAyl29HkrfiGEtrLHgdQD+1EOCxQyMOmGBOaFitF8MpbMEx1zxmpTZSSKihx9z8tU38EX/pJb5SJijAxjOV/wAijILlHQbTuX2oEWojkKOwAY5AH+BWgt5VmzbI5APVvKK3ZphpMaNF4jbxkleoqPEbMd6gfWvYmEbIzko7LyCc4qWaaNBulMZU9Ce9bGCn4eq6iJlRQ3HAxSm9tpGXw2KRbzgKO9M4j1ZG2L1xjisJBbxH6g/N1psaNbTKxbfDSWayz3E6+JIMKQclB7D1pTcW9sjG3tN+MeaZz5mq5y2aTzFhKoc8AOM1tHYQKjLK29s+Z0TaPpU6bz4OpU7+nNZbSC13LDGWc9eCSaVSWGpFndNPuSjAjeyEZrrzafFEga0zuJ83lBLf6oHU9DhuAM+KsvXCyMCPrzR60MuTTlltZanK6Qi0n3ucIChArxd9vqDQSriSMlWAOea6XYRazZlYBbmVGI3sxwqL6DuTRTfCek3Mwnls23853NtJ/SjGLZv5KejS+txJMCX8oT5cUjkspzv8JsBidpp9qcQaLxFZgUB4B60LDHOzo8g2Aj5F5GBRlEnF0DvMzacqvJiZMKCvrmqjrimYFJiCwPQjrVs1KOFAvgPl2cZUDrVd1OFWjDnJcPtZR0UYz/qpz0rxutObatpDPO/4dS2egHrSZtLmeVY3Kq7HAQEFv2roFzbB32t8jDnB+bPekgsktZbm4RPkQiM47ketT7U6OtSbiUvWYla5ZI87IhsGB1x3oFI9jEjJ9+1OJoPPl+5zmhGCgsAOnGavGeEpcVji1fxoIn55HPPejGgVkwx5P60k0y5ET+C/yt0z2NNjONnH6E1rQkk0iRIJU4UgjHBzVVdSsjKwOQT1qwTagY0IIyWHlFKo4vxJHjsIpeBubo319D+xox9sSUW0CxjJyOKa6RZPPL5htQL1Pet7TR7ksg/DMVJ+YDcv6jirZZ6YtnEDMR4o42gcj3pZcjukNDhXrNtBsoLYMAMswIyOWNWe0mNqqiS3kUM3A28EnvzUOnr4BV0aNZBggOOnsBTO4mjOJmgyw5UZ70lqv2GesZLetDAZRbBXBwpY5x9qFCPOGcS+ZuTg9KFvZXkhiMrbWzlznge1Qm/w+y3TyAcFe/0rOW0Io2MrS4YSJDKynw/mRT8/uKOe6ZMPZlFz36Y+tVq1XbeRyzEqecOxzz1phJeeFcCQMTCq9c9T0xxRUrWiyhTwYx3NzuleVovKucBjhh69Oamt9TluUyiqwUYOTgfb1pBqFyCSsRbc4BXJ/UGjLMywqiSAiZsMwiJIUfXsKW1eBarRxDfqYl8Vj4rMfIOcVl1cjw0B2oA4DEjtS6a/WFDGZUDlsKOD9qOFxFIIxNAJDgbl24IP0HFbs2/Q1S8JorwSMTIWdB1Cc7jWtxetcDw0HhJu5KHnH+6gS+ildmVHiVTgK4wSfapFmDFg0YXB4Zh/ijrwXLslkuGCL4ABcnB5zgepqYPczEKSqIBznn7Uua6jVvk3sOMZxzUyfiSRIu4L3U4Vf3rKjW2GpHKcMsiooGC3TP2qETp+Iwsnic8gNxn7V7Hcp4WZZhjHyqCwH1/91sssKR74y0vGcEBR+g5puv4Yt/kNhO9sGbnGNicfueaKSMKOCST3Zs0kGpPLv22wMiHgMD5h7ZoqwvpbllwjxLjJDqBn6GqKSWAakFXpbA2NtbHBxn/NJdPaeSTHiKhUMQwXJPNZWVp+oKQHd7muAjSM43Lu3HuT7dqh1m0ezkVBICysshYD5hnoR65/asrKkvozAtNkinvp4miznoT2A7fvQ+tQqTAgRNsrFMEdgOayspJlovSl6xpdludI0YMMcdgD6VVLqJXu9kahedgP+aysrcZ0P4a3Vv4Mn4eIgMDhpO+fb2rJnmSUqJSVBwMjkcVlZVSUjy2gaS4OXydpJz7UfpGmLNtmuGLJkAqOp4rKysAtVi0VsrJZx+Gp+fJ5NMI5lOGwcYzk8kGsrKRgN/ESVfGm3NubgDj9aLkvQ0KFg+1eAoNZWUGCRH43ixuDkJjO0d/rWtrKhnKonKKSSxz9sVlZQD8I5tR3SCNEIYDeD0qWMSeHEJX5Vi2F6Mp7GsrKRPTVhPPeGRzCq4MeNrY9uamnu5ykSEqISB5F4+/uaysppOjQStBemjxLkEBSyHapYdPemcqmGZ2Y5I4NZWVl/USfoAl0ZQJAvOcDtt7cUTM62+PxBd3PQjtWVlC9A0evey72VG8MAclOp+/Wsa5uCm0SkoR0fzZzWVlCLdMPVEbCG4uVgCvE3VvDOFb6ivLQyws8aYRBxwxJPuaysqj8TF9wPDGBWTOSFDBuvWidIuIprgFUJmXI3MMDGKysqkfURf0//9k=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grpSp>
        <p:nvGrpSpPr>
          <p:cNvPr id="20" name="Group 19"/>
          <p:cNvGrpSpPr/>
          <p:nvPr/>
        </p:nvGrpSpPr>
        <p:grpSpPr>
          <a:xfrm>
            <a:off x="214282" y="1714488"/>
            <a:ext cx="11001452" cy="2643206"/>
            <a:chOff x="214282" y="1714488"/>
            <a:chExt cx="11001452" cy="2643206"/>
          </a:xfrm>
        </p:grpSpPr>
        <p:sp>
          <p:nvSpPr>
            <p:cNvPr id="11" name="TextBox 10"/>
            <p:cNvSpPr txBox="1"/>
            <p:nvPr/>
          </p:nvSpPr>
          <p:spPr>
            <a:xfrm>
              <a:off x="6929454" y="3292618"/>
              <a:ext cx="42862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r>
                <a:rPr lang="en-US" sz="4000" b="1" cap="all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  <a:hlinkClick r:id="rId10" action="ppaction://hlinksldjump"/>
                </a:rPr>
                <a:t>Monkey</a:t>
              </a:r>
              <a:endParaRPr lang="en-AU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  <p:pic>
          <p:nvPicPr>
            <p:cNvPr id="14" name="Picture 13" descr="untitled.bmp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14282" y="1714488"/>
              <a:ext cx="3404130" cy="264320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19" name="Group 18"/>
          <p:cNvGrpSpPr/>
          <p:nvPr/>
        </p:nvGrpSpPr>
        <p:grpSpPr>
          <a:xfrm>
            <a:off x="3857620" y="1643050"/>
            <a:ext cx="7286676" cy="2750363"/>
            <a:chOff x="3857620" y="1643050"/>
            <a:chExt cx="7286676" cy="2750363"/>
          </a:xfrm>
        </p:grpSpPr>
        <p:sp>
          <p:nvSpPr>
            <p:cNvPr id="10" name="TextBox 9"/>
            <p:cNvSpPr txBox="1"/>
            <p:nvPr/>
          </p:nvSpPr>
          <p:spPr>
            <a:xfrm>
              <a:off x="6858016" y="2006734"/>
              <a:ext cx="42862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r>
                <a:rPr lang="en-US" sz="4000" b="1" cap="all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  <a:hlinkClick r:id="rId12" action="ppaction://hlinksldjump"/>
                </a:rPr>
                <a:t>Dolphin</a:t>
              </a:r>
              <a:endParaRPr lang="en-AU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  <p:pic>
          <p:nvPicPr>
            <p:cNvPr id="3082" name="Picture 10" descr="http://t1.gstatic.com/images?q=tbn:ANd9GcRZP9CSSge3CcVp8c-Nxu542gbI4QpPSwKu1VIa7rMxLU74V1sDYVIwHXsa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857620" y="1643050"/>
              <a:ext cx="1833575" cy="275036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3084" name="AutoShape 12" descr="http://www.mikeball.com/sites/all/files/imagecache/preview/sites/all/files/webmaster/7NCS/Minke_whale_closeup_800x450.jpg"/>
          <p:cNvSpPr>
            <a:spLocks noChangeAspect="1" noChangeArrowheads="1"/>
          </p:cNvSpPr>
          <p:nvPr/>
        </p:nvSpPr>
        <p:spPr bwMode="auto">
          <a:xfrm>
            <a:off x="155575" y="-1646238"/>
            <a:ext cx="6096000" cy="3429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86" name="AutoShape 14" descr="http://www.mikeball.com/sites/all/files/imagecache/preview/sites/all/files/webmaster/7NCS/Minke_whale_closeup_800x450.jpg"/>
          <p:cNvSpPr>
            <a:spLocks noChangeAspect="1" noChangeArrowheads="1"/>
          </p:cNvSpPr>
          <p:nvPr/>
        </p:nvSpPr>
        <p:spPr bwMode="auto">
          <a:xfrm>
            <a:off x="155575" y="-1646238"/>
            <a:ext cx="6096000" cy="3429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grpSp>
        <p:nvGrpSpPr>
          <p:cNvPr id="21" name="Group 20"/>
          <p:cNvGrpSpPr/>
          <p:nvPr/>
        </p:nvGrpSpPr>
        <p:grpSpPr>
          <a:xfrm>
            <a:off x="214282" y="4572008"/>
            <a:ext cx="11001452" cy="2009176"/>
            <a:chOff x="214282" y="4572008"/>
            <a:chExt cx="11001452" cy="2009176"/>
          </a:xfrm>
        </p:grpSpPr>
        <p:sp>
          <p:nvSpPr>
            <p:cNvPr id="12" name="TextBox 11"/>
            <p:cNvSpPr txBox="1"/>
            <p:nvPr/>
          </p:nvSpPr>
          <p:spPr>
            <a:xfrm>
              <a:off x="6929454" y="4643446"/>
              <a:ext cx="42862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r>
                <a:rPr lang="en-US" sz="4000" b="1" cap="all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  <a:hlinkClick r:id="rId10" action="ppaction://hlinksldjump"/>
                </a:rPr>
                <a:t>Whale</a:t>
              </a:r>
              <a:endParaRPr lang="en-AU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  <p:pic>
          <p:nvPicPr>
            <p:cNvPr id="16" name="Picture 15" descr="Minke_whale_closeup_800x450.jpg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14282" y="4572008"/>
              <a:ext cx="3571868" cy="200917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3088" name="AutoShape 16" descr="data:image/jpg;base64,/9j/4AAQSkZJRgABAQAAAQABAAD/2wCEAAkGBhQSERUUExQWFRUVFxgYFxYYGBgUGBUYFxcXFxcXFxoaHCYeFxojGRcUHy8gJCcpLCwsFR8xNTAqNSYrLCkBCQoKDgwOFA8PGikcHBwpKSkpKSkpKSkpKSkpKSkpKSwpKSkpKSkpKSwpKSkpKSkpKSkpKSwyKSkpLCkpKSkuKf/AABEIAL8BCAMBIgACEQEDEQH/xAAcAAACAgMBAQAAAAAAAAAAAAADBAIFAAEGBwj/xABBEAABAwIDBQUGBQIFAwUBAAABAAIRAyEEMUEFElFhcQaBkaGxEyIywdHwBxRCUuFi8RUjcpLCQ1OCM2ODotIk/8QAGQEAAwEBAQAAAAAAAAAAAAAAAAECAwQF/8QAIREBAQEAAwEBAQEAAwEAAAAAAAERAhIhAzFBUQQTcTL/2gAMAwEAAhEDEQA/APVRgAsds60gqbNot6ILtptdIEmFr6z8A9kZgFEFM8brbcSPFGbXamAS13IqHtzGUI5xPCyhu72qQaZjiMrordpE8lCpSQw1s/D3o8Bl+0SMyt/nGk3KWdhmzJuUKqW6AoyDV2zG04gELZxLYsQuf9oDaIRaVBsZpdT1ZP2g0arTdoNBuUkMIIsAUGpSIHwgQnkLauDtWnxUTj6Z1hUO6czEKQwROXqjrB2q2qbSpxYyknbQYTEFL/li3SSp06Dzk0J5BtbqYpuQBlFFeG5EoFXBVMyAo08NUJzAR4XppuKpkXsUvUrNJs5b/wADJu5wU27HYMySjYPQTiQMjKj+c5p5uy2c1n+FN/ajYMpdmMbwHiijHN1HhdGGy2cFp2DA/SlsPKDUx4OQKkyt0UHtYPiMd6BUr4fjJTIy7FckI1W6yoUnUjlKjVd+0fygNPdwCwbx5IlEmMgtVXngmAaj3G0+CxDl0rEyBOKdF1tmKjRGp4B55dVsbPIOp7k9gwD82eCw4l/NMuwx4eSicOeZ7iEvAXZUIm0k6lTZi3NOcphmCcb2AUXYQjQlGwY2zafEHuKynj76meKE6gf2qTcK7MtKPB6k7ES6bwfJT/OgWEwg/lieXVRdQPXuR4B24xoyCPRxrNfRV4wzuCz2JGnojINXTsewiAY5pf8ALuJne3ut1WbhRqdZ4ySwavKFJpEEBNig06Kmwu0be9mn6O0Wu1HoosVLE6mAaTwjgmqVIAQg+05hFa9TVTEn07IH5MJxsFb9mEtMuMGFqts1rhBnuTULEaC7NntAiSiChGR8UVYjRgQY7kVtzeSIshLQr62Ca7NoSVTYTDpCu3BRcqlTZFA3ZO78JMo52eYzVkWAKDsQBqq0sVVTBxqsGC1Kar4pvEJKpi5TmkythBxWJR1ecvVaVYS1xlajSE1arKf+tzWeAJkqgxHbzBU5/wA1z/8AQxx83QPNeThhJnP71OqMKVrgBY9la7qv+K1MH/LoVHf6nMZ6byRxH4q1yPcw9JvNznv9N1cq1g+wptoDgl3GVY1vxBxxMyxvIU2/8iUI/iJjx/1QP/jpf/hKexGSE/ChH/YOtOj8SceP+oOvsqR/4qbPxaxrbF9I/wCqk0ekKsOC4JPGbK3geKfeDK7HBfjHWaf83D0ag/oLqR8y4HwC6TZv4u4CqIqB9B39bN9v+5kmOZAXj2zsE4H3h7gs6TEX4946yEttCmwXYTE5HMdDqq2aJr6NweMoYgTQq06o/wDbc10dQLjvTdHACfh8V8tYbEuY4Oa4tcMnAlrh0IuF6D2Z/FfG0YDz+ZZwfdwHJ496esp3Tle2vwFsgkq2FaLEQqbD/i1hDS36gqU3f9vd3j3EGI6x0VNtP8YsK6Q2hVeOJLG+hcplp3HUtw9PjPJS/KN4Lzmj+JbA6RQqAf62n/ir3AfiLhqtn1HUj/W33f8AcwuHjCtDsA0DIKD6gbr80tharard6m9lRsZscHjvjLvWVMES2cktNp+1CMnFTo7bfkTIVeaMIjWHkn4Xp6jtIgmCR5wj/wCLObndIMg52RfZgXiQjw/Tn+OH9ueud1D/ABh5EyByjhml6tAEHQenPuMJRjjvQXXuDw3mxPi2HDkEvD9WdLbjhnBmfl/KKdruOrQqmpRIcOhz7vqoU6ucAG/pA9QUZC1cHHvORF+ShD85Piqtj3Z37lP8y4fqcmNM1abybuJUK2H5oHtXfuQ34hyCEdho1QqzCM7qPtXRwW/Zk3T0YgYCxGZgpWkdhjyfeB1IRG0HcCesD5oz8KT9B80xQws5gjzXFeTWcQBQOtlLcdNhKM7AEGWu7ip0qjt4BwPdkUuy+oZpkfE26x1AHMfVWeKwtpgDu+iTDwLT5yp7HeJNtJvQrbqKZqOZqQq/HV202yHTOQz8lUtpZis20G/CDDjBsLmNVT4h0w0i2o0nMn4oF5VjUqkmczqS7I9BPgkqmNbTMzvP4nJvMDKVtxiKk3DU6bZeIdo0Z98zCiMbUNmjcHifNJPxxJ4k5nMlWGz8Kd32j8hkrtz9TOOl61Nw+Ikyhe1jJMYmpvHkg06JOSOw6sGKciU6x8FP8pCkzDElPtE2GaG0S0h12uH62EtcOdlf4Lt7jacNNV1Rum+3eJHU+95qmo7OcYAaSfBdJQ2NutG/8X7cul9VF+kipxtWeH/EOpP+ZRDubTB8DPquh2XteliTDHgPP/Td7j+4Gzu4lcBim7lw3vF/Fbw1VrhDgORH95HcifQdHqJwTgLlBc1xsCOk3+i5zAdoHtAZWe59M23/AInt4Tq8dfe/1K+wtI/HSe1wOWoI5FazlOX4mzG2VXTu3B4ExP1STqm7UAdO7Ldf6g0T1Y97etMc1Qdr+2Tw/wDL0tzeaZq1BB3c/cbvCN7UnTS8xwm1O0uKdUJ/MVJtmWgHdPAW8kaMe2Fzbuc10NYCZyE3Pk0IOHeWtHuEEi86E3IPeSub7C9tRjQaVe1dp3yGj/1gIiGjIthsgWhs9OwrVHuBJG63nEnrGXd46J6WQqa7zYmFhBsJQjDtI8vBCdRjirSPunioGqAMx45KLXtGbZRKdLeyhINNq8PRa3jpPgnWUy0aFTbUaM1NUrxUcLbxWJupUZeL9yxL03n9BnI95gqdOkATAI+/FDY4uycAOQTNGm6fjnqAfmuCumEm1nA5uI4X+aZOMEWPr66Jp1Op/SR3hJCmSd4NI6ZJfp/hxlVxaCGnvd/CHUo72YE8NVBmK3fmCuM7U7ce6pukFlPQC29GpOvTJPjxtotxdbT2tTZLWtBeLQDYH+oi3dn0zXM1qjpLnv3pzEwOkDRJUcRve7Tb1JMgBZVdpmRqdF08eGMuVGxGPJEZcsgFWOfKK4yspUBYuyn+SecD1Wv4znp/ZGzd+Xusxty7gFbbR2kxjKZZeY3WkCwIu53OdFV7Q2rv020qTdymM5+J0cYt3LWyMA7EVROQ0WVn9rSX+QPaeOLHj3QZG8dBdzhYaZKy2fgq9QSKJHCSBPcbrq9n9lqYf7ZwDrBrJyZGvDeLpM6Aq8bg4n5xl81z36f416ORwew6h+IAdCCr7BbBHC/34q0ZhCcvT7jMJk4VzR8Vjwt1gjNZ3laqcZAaOFFMGGgHK1jl0SmJw37yeUz5ZApl9Vo1JnMmLeI8o8UnUbvG9zwNuhM/xknCuKTb2Op0WFwEug7oymOP9ItlnYc0rsLC1TL8TDRLoZu7j/dAIIPC7hcE+6l+3NL2T6LnN32uY9sSQN4Pa65HKPBNHaLaglrmOi3um1rWnSwWt/8Anz+tfh8uP055yWY2izdtcai9uR4GIzhLYjtG+ixwo1HNLptaw1fqAQNc7pQ+/BptcKsAWA3C1rcnDNxtmCFz+1MY57/ebuxDc5A3fi0yLpun8/aj/k/G/L/wHEYtz5bTtzOZJMTJi8+vRVeGqRa4PiDx704x+7cWMNOc8fJbcWuHvfEJLTPHTlkF1uELC419Gq2oxxZUYd5rhxH3lrPNe5bE7SNxWHbVBAJs9v7XD4h01HIheA1rGM4/t9F0fYztZ+VLw6SxwmBb3hkfCR4cFUKvYnVJOqx7LWDlX9me0FLGD/JqAvFzTeNx4HEDJw5gnnCuK1F95+iosIik52oWmh7DbIc0UtOUDxUPyZP6fNMsS/OznI7ij0sbSbBIJ6g3Qhs541+aFUwNTT0S8P0+dp08xrpkFirm4aqMgPCViMg2uYw+CZOscyE97OmB8IvwErbaDf2z3j6o9GiNAvKtd0gdCowzu2HQIuHDBcW42hEGFubDwlS9iW5BngR87eBSUx1Brs4K4X8RqLZpU2iDJeTrHwgDrfwC7d9drZLgGwJNzAtnO7C8h25th+IxD3gwJgH9rBYD71lafHjby1P0swNlQAezaMs+XU/JLVXffFH3Q1oABM+LjxKJhNn7xE6mDwGvebLsnnrmv+FMO4bwBG+TYCYEnjqRkbJmtQJkzqGtGg6DotYGlNQu0Ex3mx8AFaUW2cYyy68vvUpWiEKlOLd3cF1PZljKXvawfIfWFy9KkS6TNuOvH1XQYaQGt4iP9x/nyUfT2L43Ha0MQ33RvQA3QZwNXTxmxHgoux4BEQRJveRGesDjfnZU3tnbxubGxFpjjCnVxZDh6z/Zc2Ney8dj90fqjle2QkEx4JirW92d4Zc721B+wuXGMLTnYW0PK8p1+IBb8QA6C099ksPQX1S7PUG035A3vB9VYYesym07xA4weWRAiPC6rG4trBz62nnxVFtzbhdm63UkecfYTy1O4zthtYVxDf0XFhoIOQGYJzC57s5i9xxBMB5DHGJLQ4y117Wc2NPjHNSoVXGX3AIIDb+8DYnwSz6RaKjbBrxNxvOBaQ8RqDLQJ4ErfjPMLjyzlOS+9q9pObmg5tMixzltsxxVFiXmxAF3Hz1J11srF+1t7De0GYhs8HGZkTnqO5V8b9ME6+JI1++KPnMrr/5vOcuPABlTI5yLnLK3yWqj5UqtIoYZNlu8wvXddDY9MY3D7piRIzHDVKFUFtszHmm5r2OLXsMggxBF5C9r7N9tRjaQNhVaP8xkCJ/c3+k+WXM/P4crnYm1X0XB7HbrhkR93TT+PoGm8ESbFFLm6OtzXNdl+0TMZT/bUb8bRr/U3kT4eC6GjghnmnYJW6eLYPslbOPkWbZE/KR3rBheCXivUGUyb7xBKxELSLLEE5IUJiXHpYD0U90ZN3uo+ZSlbGMvuxPSVLD4be97fd3Aj1Xlu0bEUS1uZ6lxCWoVjflxdvW6dE27Bt1JPUm627B0xqR3/wA5IlGEsXRFam5pIAdYlvu+BuvJsQ4Bzg2zZJ424/Req7Yw/wD/ADVS2oJDDcSeG9Ea7sryzC4c1CYztyEkx4Lp+P8AWX0/iLsU4w0GAbQOBgETnfXor7CYKAOOvKyUpbLgtcOh5Efx6KymJjgPRaW/4zz0ngcButgnP7+vij4im1rBBkx8v7LGvnO33/dL1a14R+n+MptJI1GSuajABM3G7yiIVbs+oCZOnrwV3gKQfUa03BOR6Ex5LPnTkRpViTcyfNTOInM358PDLqritsGlpviIHuuJ8QSfPzSb9hPtu1JbqDeI8Bdc/eNulKmnJFxH3l/CaoUJBAyAvmD3zogfk61M5TzBiRGeV7JmjiWmQ73SMxx77ItHVV7SoEfCR0Fo8Cqinsp75c4iAeA945wLcPVXWPqyYHoPkUSjSMtYO/KZOefgn2sHWWuT2lUcyQZGkZJagC5g4gnlcXH3yXW9vNlg06b2Bxcz3XHOW/pjoZ/3LmcBTgubq0B3eDB+S6eFl4sOUyqevT3S5v77i0Q5vpNx4KywLPdAz3QE07DtcHb0AxIP9X3ZawogKoOXLZhXFm6CyGDeOl49E1igEk5wMDQGT3ZefotIyM4TB7wc+pYuMnlPHpKqcVS3XEcFatx8CM/u8qrrOkk80wE1TZUWFiHKem6Ts1t12HrsqNOWY4g2c09R6r3bDbQa9rXtdIcAQeIIlfNtB917R+GW2g/Cmk65pG3+l9/Jwd/uT1LsqmOHJCfjicrIVRzeCg4cAg9SOKJ1K2tAui4C2mHHU8BeRYd6sDTIAG9B6TKXHtJmQeqOKk3M24fwvKrtiJpvzJFvH6KQxTWm1zFyLnnfKFji45DvP0Wmgtu6/wAkjU3a+rU/K7oBAeYJmYb8XnA81wOzBDnjkB8/kvUNrkVKLxrBLbTcC3X+V5fSoFvGS4k9Mr9+8uj5fljL6f6sqdchk5zHiJHoQoir7p5x5BAoVYBHCSFqjXjPX1W2MtNU6kCRmb9L6ePmg1HAXOagasa3+/5S2JfMR9ynhHKdfha66bs4wl8j9LSf+PXXRcnhxddp2TZLXmxuGm5nKfmsfp+NOH6vSZEZFw114wYz6KDqBmzj04jrp93TDb5m8xBj70zWjUEE2gRe2vy8lx11QGk91w4CRfhI1++9LGpTyhvRGqG/dAPiB5jy5KkoVpMe7zGvUcEZtPch/E1KbGkgNDuOoSOzWbxLpAhY+nNkx7L3Yk2vbonxmJ5XSO0q73vDCZHERl9yqAMa6vWcxu62GtAE6A7xv0HiumwOHAZVquuY3WjmdRzAC5vZ8Q48XuHhEeS6eHkc/L2laoUWolRsFCeYXRGFCqXVXWpw5P1kEq4RcMkIzMLqefoiNACwvQC9YbsenDkk3p6uyfKev2SlvZ8kGC03Xd/hpjy3Ehv/AHGub3/EPNo8VwjheyvuyuL9niaL/wBr2nu3hPlKqFXuBxBGfoiNxsaDqnKVNhMTB5oOMosFzHd9FfhFjjTyWlpxYdR6eqxGE5oMc43JA5JyiwNsPql6OJnL6IxqLyq7hnYgd6C4k5iOam0/YQcZi2sHvHuCR6Hj209wh4DmxcG8xdea13h1QxG6DDQDYNkwOK6PtHtgOpFrbFxjPTX75rk20ix1jI9eMcYv0XT8p/WPOmHAAcz6cUNpRcSZNtL/AFS1V61jNp9SYAWM5/eaDvmUyWjd+9fsKgPRq2k5AT3BdH2JxrhRe4x71Rx8mj76LkcdU3acD9RjuzPoPFd52Zw4/LU92LC/MmSfVc/0/GnH9dNTAdBMf2t4/RI4jEBlUBp91wgjSb/c8+5M4SiHNAnIcL+XP1VftjZ5NMmJ3TfjrcRrlwPCbrCSa1v4I/Fsc2QfeaY4Rl9B4DgFTUaQD3Cbg/NSwVQtqOEktc0SNPeGoyFzmPB2g6hDcQZPxRnbO/rIR1wdtWVGlNz9UV7YYVE1g0jnykIxrBzTHNSpzu1sQ5tHdaXXJyAIgjI6+vcqzBUHbjeLiXHSSZv98FflpdTc0CXCXCASTnIy4XsUHDYWaTDyI6e8TELfckY56psZRgpGsr3aFCypq9FbcLsY8plJVBKBCZe1L1GrRKDnIL6iLVslKhTOCPqWHG58QhOq+7CiSov6/wAIMOVYbMf7w5JAturDY1MvrMYP1Oa3xIHzTgr6IdTIAJ1CiGNOXkln0nG29A4BQdTI1y5fNVbE+jVcG3n3hYtU8MXCRJlYjRjlRihopCv3pVr28QVCpiwOC851LJrzpfyA6lc5tPG7zt3ek8jbx1UsfjXuEAw3whc26oXOO6bDXjz5q+HD+1HLn/I1jnNe4Od+kQBkD4aJYACLEAuuDocpB00Tr6O6euYgfPnogNGdrHTIelltE2pVqUAfOxHEJcskJoNmw/2kmR0zjzCg6lCqJVxbBRDwRa1KTIQjT45JjVpsTCMc9r6o3mMMxlOXG0fRdhjcQGuFWnrd0WDx+6P0vGre/rweBxJaD1C6PB4yWXMtOg46HkdPuVhzjTjXaYZ0gPGuabDN+W2vcHIgxEgi+twZ5hcv2Y2sBNF+g92ZNvWRl3hdFSrQeXiuezK2l2KRrA2qCRG6Sw8tcuF+llDa2E95jhBaRBt3hXGPwQc15EDIiMw4d8tkSIVa1++yCbphX7rgQHGRpkP5RWnNSoYcgnegjTj/AGQX7pMi3L+yrf4g1RgG47iPXSPuEzRosLJFhJIu5wEnSXGPDVJ0zMcfvU2Uhii05cjfejTW3ekcAxtAAXyNr+X39mgrNjMcV0GM98C9hpxjLx5R6qjxjCbcFr86y5xW1KecJLFjTgrRlPPpKUxGGtdbyslPVqJZzk/ioMQMhB53zSD2KjRlZCwNRGhMI+yXW/hxs0vxYqaURv8A/kZDR4yf/FcuHaD7letdj8A3C4YNcB7R/vvvNyLNt+0W6yqkK10zMY7gOuSJ7d2rZB5zbolGYgEXEHiI75ELBX5mPFNJ2jit0wPK6xKCpad6/PVYjrD7VYv2DSNtxsdAqHanY8E+4d3hEyO8LqWVgTCypOkdIXM38eWYzslWk70uZoQZ8R43QqPZ17cm301PyC9SbE3b6LBhGzMdf4TT1eRbS2FXZfcLuMAz/KqWkTq087L3Z2DaRkqPaHZOlUPvMEnuT0uryw0xA3vEHLp/CWqmOfPKeq7Ta3Yg0/epeH0XLYvAuaTvNIPRBfhJrlt7J5fNY5sKAqpkiMMck/TfuNg+OiFSep1qccxrAHyU31UWtKnLmvb8QNo10IPULp8Liw5sgx35cuS43BPBIABJ5E+StXVIIzBI6T/Kx58WnG463DYzTytdVeKbuuMRH34pDDbRge8TIRX4wO181leNadpRHVUvVoA3hSpYGs+NymXNP6sh4myNhNg4l1YNe1zWXlwLCNbAybk8lU41NpUVyFNlQEGxn75rp8L2Kpfqc93eB6AJip2IpaF7ejp8iCr/AOujXGl828lWYpw8PGV1eL7HVQTuPDh0LSesEpCn2LeblzW3MgSSe/5J8eNTycyW3n7ySmIpz3Zr0On2HpASZM5kOgn5eSrMX2EBJ9nVLeTgH+YjmtZKzsee1qE2QKmG3bQCTlry7/qF6ts3sRTbO+PacJkWIEggG+vjyVpgezGHpumnSYD0mMspyFtFpITx2j2axLhLcPVI47jgLdQr7Zn4Z4qswPljGuEje3t6ZI3XN3ZabL1xuDBEyPJaANExO8DccrDxVE8u2T+HdelVLqgYdy7YJcD/AFC3dBGa7CjhyBcHwyXQiuCbZokstIB84+wqTiooRGYnuR4i4I6QQj4mkyLCAfNJmj70yeQm38IJlUQcr8Pp5rFNrOInqZlYgHoIvPRaNc6+SEarYk+H0QX1Zyysss1rp0YsFSZj+XeFWPfGfjJST8SdB/PijqOzpBtC1gJ5/QXS3+LXEgEZE3HfP3kkcNSqm+93ZeP34K8wGA1N+qfUditSs13PoCR4qtxeymPzZPcfSF2DKYjJEbhwlkN5biPw79ofdBaDqRfuVaz8K3k3q7om8NLvnmvZKjEo2mG96pOOEwn4X4cAb3tHmNXQJ4w2IPJMu7E4YCBhxb9W86T/APaV12IxrWiCSOWqGKjXZJhytDsXREltDxc7ylynieyNOoCPeaeRPo6ZXTlrb7x7oKi5zd3PLqjIHCYXsaKVQF7zUYL7pG701yAV4MDTyFNucxuDPj4q4qfuPw5eOSGaTRme4TdT0g0Ci3KfDLwRalE8Y70OsGiIb6dyIK4FnDSyfWDQSXCYce4rYqPPE+P2U9RazhwRXVmgWn+EdYNquZTdqHea1uAC29OlrKwdj2sIkSSbW+4W3YwGSbefNMlU+m9w+Hod1Tp4FwF7d7QfVM/4hNhlPTn81Nlb+kDXiUyAo4NxIyjrB8kR9K8OMDlEeKm/EC0iZyt1/lb9pIsPRBhGgw/ud4/JR/KD9vif5UnF08oU6b4kGbDjl92SCDNnmf0o9PAAZx3AC/zR6VQubIF/opVAd0SPNGjC9bC0tSTGWsfIKvrU/wBrZB429FZF27oouqg6XT0VSjDOAzHnZYrDE0dQsT1L/9k="/>
          <p:cNvSpPr>
            <a:spLocks noChangeAspect="1" noChangeArrowheads="1"/>
          </p:cNvSpPr>
          <p:nvPr/>
        </p:nvSpPr>
        <p:spPr bwMode="auto">
          <a:xfrm>
            <a:off x="63500" y="-879475"/>
            <a:ext cx="2514600" cy="1819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grpSp>
        <p:nvGrpSpPr>
          <p:cNvPr id="22" name="Group 21"/>
          <p:cNvGrpSpPr/>
          <p:nvPr/>
        </p:nvGrpSpPr>
        <p:grpSpPr>
          <a:xfrm>
            <a:off x="4000496" y="4643446"/>
            <a:ext cx="7215238" cy="1964004"/>
            <a:chOff x="4000496" y="4643446"/>
            <a:chExt cx="7215238" cy="1964004"/>
          </a:xfrm>
        </p:grpSpPr>
        <p:sp>
          <p:nvSpPr>
            <p:cNvPr id="13" name="TextBox 12"/>
            <p:cNvSpPr txBox="1"/>
            <p:nvPr/>
          </p:nvSpPr>
          <p:spPr>
            <a:xfrm>
              <a:off x="6929454" y="5857892"/>
              <a:ext cx="42862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r>
                <a:rPr lang="en-US" sz="4000" b="1" cap="all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  <a:hlinkClick r:id="rId10" action="ppaction://hlinksldjump"/>
                </a:rPr>
                <a:t>Seal</a:t>
              </a:r>
              <a:endParaRPr lang="en-AU" sz="4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  <p:pic>
          <p:nvPicPr>
            <p:cNvPr id="18" name="Picture 17" descr="untitled.bmp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000496" y="4643446"/>
              <a:ext cx="2714644" cy="196400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23" name="what animal makes this sound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6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pic>
        <p:nvPicPr>
          <p:cNvPr id="24" name="Qué animal hace este sonido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7"/>
          <a:stretch>
            <a:fillRect/>
          </a:stretch>
        </p:blipFill>
        <p:spPr>
          <a:xfrm>
            <a:off x="285720" y="6553200"/>
            <a:ext cx="304800" cy="304800"/>
          </a:xfrm>
          <a:prstGeom prst="rect">
            <a:avLst/>
          </a:prstGeom>
        </p:spPr>
      </p:pic>
      <p:pic>
        <p:nvPicPr>
          <p:cNvPr id="25" name="dolphin.wav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7"/>
          <a:stretch>
            <a:fillRect/>
          </a:stretch>
        </p:blipFill>
        <p:spPr>
          <a:xfrm>
            <a:off x="571472" y="6553200"/>
            <a:ext cx="304800" cy="304800"/>
          </a:xfrm>
          <a:prstGeom prst="rect">
            <a:avLst/>
          </a:prstGeom>
        </p:spPr>
      </p:pic>
      <p:pic>
        <p:nvPicPr>
          <p:cNvPr id="26" name="monkey.wav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8"/>
          <a:stretch>
            <a:fillRect/>
          </a:stretch>
        </p:blipFill>
        <p:spPr>
          <a:xfrm>
            <a:off x="857224" y="6553200"/>
            <a:ext cx="304800" cy="304800"/>
          </a:xfrm>
          <a:prstGeom prst="rect">
            <a:avLst/>
          </a:prstGeom>
        </p:spPr>
      </p:pic>
      <p:pic>
        <p:nvPicPr>
          <p:cNvPr id="27" name="whale.wav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9"/>
          <a:stretch>
            <a:fillRect/>
          </a:stretch>
        </p:blipFill>
        <p:spPr>
          <a:xfrm>
            <a:off x="1123928" y="6553200"/>
            <a:ext cx="304800" cy="304800"/>
          </a:xfrm>
          <a:prstGeom prst="rect">
            <a:avLst/>
          </a:prstGeom>
        </p:spPr>
      </p:pic>
      <p:pic>
        <p:nvPicPr>
          <p:cNvPr id="28" name="or a seal.wav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20"/>
          <a:stretch>
            <a:fillRect/>
          </a:stretch>
        </p:blipFill>
        <p:spPr>
          <a:xfrm>
            <a:off x="140968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752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752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850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253"/>
                            </p:stCondLst>
                            <p:childTnLst>
                              <p:par>
                                <p:cTn id="2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253"/>
                            </p:stCondLst>
                            <p:childTnLst>
                              <p:par>
                                <p:cTn id="28" presetID="0" presetClass="verb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29" dur="1" fill="hold"/>
                                        <p:tgtEl>
                                          <p:spTgt spid="30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253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350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9754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375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505"/>
                            </p:stCondLst>
                            <p:childTnLst>
                              <p:par>
                                <p:cTn id="4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275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6256"/>
                            </p:stCondLst>
                            <p:childTnLst>
                              <p:par>
                                <p:cTn id="5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675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>
                <p:cTn id="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>
                <p:cTn id="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>
                <p:cTn id="7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4429132"/>
          </a:xfrm>
        </p:spPr>
        <p:txBody>
          <a:bodyPr>
            <a:normAutofit fontScale="90000"/>
          </a:bodyPr>
          <a:lstStyle/>
          <a:p>
            <a:r>
              <a:rPr lang="en-AU" sz="13300" dirty="0" smtClean="0">
                <a:hlinkClick r:id="rId5" action="ppaction://hlinksldjump"/>
              </a:rPr>
              <a:t>CORRECT!</a:t>
            </a:r>
            <a:br>
              <a:rPr lang="en-AU" sz="13300" dirty="0" smtClean="0">
                <a:hlinkClick r:id="rId5" action="ppaction://hlinksldjump"/>
              </a:rPr>
            </a:br>
            <a:r>
              <a:rPr lang="en-AU" sz="13300" dirty="0" smtClean="0">
                <a:hlinkClick r:id="rId5" action="ppaction://hlinksldjump"/>
              </a:rPr>
              <a:t>¡Correcto!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pic>
        <p:nvPicPr>
          <p:cNvPr id="3" name="CORRECT.wav">
            <a:hlinkClick r:id="" action="ppaction://media"/>
          </p:cNvPr>
          <p:cNvPicPr>
            <a:picLocks noRot="1" noChangeAspect="1"/>
          </p:cNvPicPr>
          <p:nvPr>
            <a:wavAudioFile r:embed="rId1" name="CORRECT.wav"/>
          </p:nvPr>
        </p:nvPicPr>
        <p:blipFill>
          <a:blip r:embed="rId6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pic>
        <p:nvPicPr>
          <p:cNvPr id="4" name="correcto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21428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7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195</Words>
  <Application>Microsoft Office PowerPoint</Application>
  <PresentationFormat>On-screen Show (4:3)</PresentationFormat>
  <Paragraphs>28</Paragraphs>
  <Slides>11</Slides>
  <Notes>0</Notes>
  <HiddenSlides>0</HiddenSlides>
  <MMClips>30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Sound Recorder Document</vt:lpstr>
      <vt:lpstr>Under the sea.</vt:lpstr>
      <vt:lpstr>Slide 2</vt:lpstr>
      <vt:lpstr>Slide 3</vt:lpstr>
      <vt:lpstr>Slide 4</vt:lpstr>
      <vt:lpstr>Slide 5</vt:lpstr>
      <vt:lpstr>Slide 6</vt:lpstr>
      <vt:lpstr>Slide 7</vt:lpstr>
      <vt:lpstr>Slide 8</vt:lpstr>
      <vt:lpstr>CORRECT! ¡Correcto! </vt:lpstr>
      <vt:lpstr>WRONG!  ¡Mal!  </vt:lpstr>
      <vt:lpstr>Slide 11</vt:lpstr>
    </vt:vector>
  </TitlesOfParts>
  <Company>DECS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 the sea.</dc:title>
  <dc:creator>mhutchings</dc:creator>
  <cp:lastModifiedBy>mhutchings</cp:lastModifiedBy>
  <cp:revision>22</cp:revision>
  <dcterms:created xsi:type="dcterms:W3CDTF">2011-10-27T04:29:00Z</dcterms:created>
  <dcterms:modified xsi:type="dcterms:W3CDTF">2011-11-24T22:27:50Z</dcterms:modified>
</cp:coreProperties>
</file>